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2" r:id="rId4"/>
    <p:sldMasterId id="2147483703" r:id="rId5"/>
    <p:sldMasterId id="214748370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y="5143500" cx="9144000"/>
  <p:notesSz cx="6858000" cy="9144000"/>
  <p:embeddedFontLst>
    <p:embeddedFont>
      <p:font typeface="Mukta ExtraBold"/>
      <p:bold r:id="rId34"/>
    </p:embeddedFont>
    <p:embeddedFont>
      <p:font typeface="Mukta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font" Target="fonts/Mukta-regular.fntdata"/><Relationship Id="rId12" Type="http://schemas.openxmlformats.org/officeDocument/2006/relationships/slide" Target="slides/slide5.xml"/><Relationship Id="rId34" Type="http://schemas.openxmlformats.org/officeDocument/2006/relationships/font" Target="fonts/MuktaExtraBold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schemas.openxmlformats.org/officeDocument/2006/relationships/font" Target="fonts/Mukta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23.jpg>
</file>

<file path=ppt/media/image24.png>
</file>

<file path=ppt/media/image25.jpg>
</file>

<file path=ppt/media/image26.png>
</file>

<file path=ppt/media/image27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3cb022e26d_0_10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23cb022e26d_0_10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23cb022e26d_0_1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23cb022e26d_0_1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19e9e184651d5ef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19e9e184651d5ef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23cb022e26d_0_1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23cb022e26d_0_1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23cb022e26d_0_1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23cb022e26d_0_1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23cdc35efd5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" name="Google Shape;979;g23cdc35efd5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23cb022e26d_0_1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23cb022e26d_0_1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23cb022e26d_0_1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23cb022e26d_0_1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3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23cdc35efd5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23cdc35efd5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24158aa461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24158aa461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24158aa461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24158aa461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23cb022e26d_0_1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g23cb022e26d_0_106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8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g24158aa4616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" name="Google Shape;1210;g24158aa461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24158aa4616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24158aa4616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23cdc35efd5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23cdc35efd5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g24158aa461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8" name="Google Shape;1298;g24158aa461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6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g23cb023fc13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" name="Google Shape;1338;g23cb023fc13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g23cb023fc13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" name="Google Shape;1378;g23cb023fc13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23cdc35efd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23cdc35efd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23cb022e26d_0_1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23cb022e26d_0_1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23cb022e26d_0_10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23cb022e26d_0_1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23cb022e26d_0_10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23cb022e26d_0_10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3cb022e26d_0_1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23cb022e26d_0_1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Statistics provided by newsweek on behalf of USPD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23cb022e26d_0_1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23cb022e26d_0_1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23cb022e26d_0_1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23cb022e26d_0_1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23cb022e26d_0_1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23cb022e26d_0_1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>
            <a:off x="4673125" y="-1533337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4"/>
          <p:cNvSpPr/>
          <p:nvPr/>
        </p:nvSpPr>
        <p:spPr>
          <a:xfrm rot="1607948">
            <a:off x="246191" y="358019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2908391" y="3917350"/>
            <a:ext cx="4868535" cy="2683712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5476243" y="3199713"/>
            <a:ext cx="4458199" cy="3686003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" name="Google Shape;58;p14"/>
          <p:cNvGrpSpPr/>
          <p:nvPr/>
        </p:nvGrpSpPr>
        <p:grpSpPr>
          <a:xfrm>
            <a:off x="3950124" y="373795"/>
            <a:ext cx="5578514" cy="4395907"/>
            <a:chOff x="3278877" y="606875"/>
            <a:chExt cx="5240502" cy="4129551"/>
          </a:xfrm>
        </p:grpSpPr>
        <p:sp>
          <p:nvSpPr>
            <p:cNvPr id="59" name="Google Shape;59;p14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4"/>
          <p:cNvSpPr/>
          <p:nvPr/>
        </p:nvSpPr>
        <p:spPr>
          <a:xfrm>
            <a:off x="3454603" y="3917349"/>
            <a:ext cx="251434" cy="251434"/>
          </a:xfrm>
          <a:custGeom>
            <a:rect b="b" l="l" r="r" t="t"/>
            <a:pathLst>
              <a:path extrusionOk="0" h="6908" w="6908">
                <a:moveTo>
                  <a:pt x="6908" y="2963"/>
                </a:moveTo>
                <a:cubicBezTo>
                  <a:pt x="6908" y="5593"/>
                  <a:pt x="3717" y="6908"/>
                  <a:pt x="1859" y="5049"/>
                </a:cubicBezTo>
                <a:cubicBezTo>
                  <a:pt x="0" y="3191"/>
                  <a:pt x="1315" y="0"/>
                  <a:pt x="3945" y="0"/>
                </a:cubicBezTo>
                <a:cubicBezTo>
                  <a:pt x="5593" y="0"/>
                  <a:pt x="6908" y="1315"/>
                  <a:pt x="6908" y="29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/>
          <p:nvPr/>
        </p:nvSpPr>
        <p:spPr>
          <a:xfrm>
            <a:off x="5579871" y="1861531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type="ctrTitle"/>
          </p:nvPr>
        </p:nvSpPr>
        <p:spPr>
          <a:xfrm>
            <a:off x="714175" y="1286838"/>
            <a:ext cx="3388500" cy="165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714175" y="3008563"/>
            <a:ext cx="2416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5"/>
          <p:cNvGrpSpPr/>
          <p:nvPr/>
        </p:nvGrpSpPr>
        <p:grpSpPr>
          <a:xfrm>
            <a:off x="866879" y="-862193"/>
            <a:ext cx="7561542" cy="6222037"/>
            <a:chOff x="-1193747" y="-4603474"/>
            <a:chExt cx="15552329" cy="12255342"/>
          </a:xfrm>
        </p:grpSpPr>
        <p:sp>
          <p:nvSpPr>
            <p:cNvPr id="97" name="Google Shape;97;p15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5"/>
          <p:cNvSpPr/>
          <p:nvPr/>
        </p:nvSpPr>
        <p:spPr>
          <a:xfrm flipH="1">
            <a:off x="-2374742" y="-1154434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/>
          <p:nvPr/>
        </p:nvSpPr>
        <p:spPr>
          <a:xfrm flipH="1" rot="-2700000">
            <a:off x="5946186" y="2755678"/>
            <a:ext cx="5034528" cy="2775213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6527033" y="-1321796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/>
          <p:nvPr/>
        </p:nvSpPr>
        <p:spPr>
          <a:xfrm flipH="1" rot="-1228701">
            <a:off x="-1716537" y="2446414"/>
            <a:ext cx="5823413" cy="4814752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 txBox="1"/>
          <p:nvPr>
            <p:ph type="title"/>
          </p:nvPr>
        </p:nvSpPr>
        <p:spPr>
          <a:xfrm>
            <a:off x="2966700" y="2667675"/>
            <a:ext cx="321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0" name="Google Shape;110;p15"/>
          <p:cNvSpPr txBox="1"/>
          <p:nvPr>
            <p:ph hasCustomPrompt="1" idx="2" type="title"/>
          </p:nvPr>
        </p:nvSpPr>
        <p:spPr>
          <a:xfrm>
            <a:off x="4141800" y="1821513"/>
            <a:ext cx="860400" cy="48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613325" y="1036000"/>
            <a:ext cx="7715700" cy="36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 sz="1200"/>
            </a:lvl1pPr>
            <a:lvl2pPr indent="-3302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 sz="12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type="title"/>
          </p:nvPr>
        </p:nvSpPr>
        <p:spPr>
          <a:xfrm>
            <a:off x="61332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16"/>
          <p:cNvSpPr/>
          <p:nvPr/>
        </p:nvSpPr>
        <p:spPr>
          <a:xfrm flipH="1" rot="-10186183">
            <a:off x="8103101" y="4035299"/>
            <a:ext cx="461751" cy="463826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 rot="916107">
            <a:off x="3432527" y="29541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/>
          <p:nvPr/>
        </p:nvSpPr>
        <p:spPr>
          <a:xfrm flipH="1">
            <a:off x="-1954951" y="-945371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-1106061" y="-1578023"/>
            <a:ext cx="12413869" cy="7467180"/>
            <a:chOff x="-1193747" y="-4603474"/>
            <a:chExt cx="15552329" cy="12255342"/>
          </a:xfrm>
        </p:grpSpPr>
        <p:sp>
          <p:nvSpPr>
            <p:cNvPr id="119" name="Google Shape;119;p17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17"/>
          <p:cNvSpPr/>
          <p:nvPr/>
        </p:nvSpPr>
        <p:spPr>
          <a:xfrm>
            <a:off x="4891057" y="3262916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 flipH="1" rot="9554924">
            <a:off x="7825834" y="868610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 rot="1607948">
            <a:off x="397016" y="360515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 txBox="1"/>
          <p:nvPr>
            <p:ph type="title"/>
          </p:nvPr>
        </p:nvSpPr>
        <p:spPr>
          <a:xfrm>
            <a:off x="1562966" y="1857800"/>
            <a:ext cx="26127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562125" y="2496250"/>
            <a:ext cx="2613900" cy="10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7"/>
          <p:cNvSpPr txBox="1"/>
          <p:nvPr>
            <p:ph idx="2" type="subTitle"/>
          </p:nvPr>
        </p:nvSpPr>
        <p:spPr>
          <a:xfrm>
            <a:off x="4967972" y="2496250"/>
            <a:ext cx="2613900" cy="10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4967975" y="1857800"/>
            <a:ext cx="26139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/>
          <p:nvPr/>
        </p:nvSpPr>
        <p:spPr>
          <a:xfrm rot="3351629">
            <a:off x="6486473" y="1509411"/>
            <a:ext cx="5338164" cy="3956106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18"/>
          <p:cNvGrpSpPr/>
          <p:nvPr/>
        </p:nvGrpSpPr>
        <p:grpSpPr>
          <a:xfrm rot="337">
            <a:off x="-147421" y="-6971651"/>
            <a:ext cx="15874262" cy="13616911"/>
            <a:chOff x="-1193747" y="-4603474"/>
            <a:chExt cx="15552329" cy="12255342"/>
          </a:xfrm>
        </p:grpSpPr>
        <p:sp>
          <p:nvSpPr>
            <p:cNvPr id="137" name="Google Shape;137;p18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8"/>
          <p:cNvSpPr/>
          <p:nvPr/>
        </p:nvSpPr>
        <p:spPr>
          <a:xfrm rot="3351629">
            <a:off x="7167073" y="-835051"/>
            <a:ext cx="5338164" cy="3956106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8100019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/>
          <p:nvPr/>
        </p:nvSpPr>
        <p:spPr>
          <a:xfrm rot="657634">
            <a:off x="8468483" y="418711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8"/>
          <p:cNvSpPr/>
          <p:nvPr/>
        </p:nvSpPr>
        <p:spPr>
          <a:xfrm flipH="1" rot="4382136">
            <a:off x="-3020311" y="911835"/>
            <a:ext cx="5823484" cy="4814810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8"/>
          <p:cNvSpPr/>
          <p:nvPr/>
        </p:nvSpPr>
        <p:spPr>
          <a:xfrm flipH="1" rot="5265036">
            <a:off x="-2792453" y="-1432596"/>
            <a:ext cx="5823402" cy="4814743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8"/>
          <p:cNvSpPr/>
          <p:nvPr/>
        </p:nvSpPr>
        <p:spPr>
          <a:xfrm rot="657634">
            <a:off x="1378395" y="2573761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8"/>
          <p:cNvSpPr txBox="1"/>
          <p:nvPr>
            <p:ph type="title"/>
          </p:nvPr>
        </p:nvSpPr>
        <p:spPr>
          <a:xfrm>
            <a:off x="7141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9"/>
          <p:cNvGrpSpPr/>
          <p:nvPr/>
        </p:nvGrpSpPr>
        <p:grpSpPr>
          <a:xfrm rot="656910">
            <a:off x="1732857" y="-684794"/>
            <a:ext cx="6092316" cy="5694885"/>
            <a:chOff x="-1193747" y="-4603474"/>
            <a:chExt cx="15552329" cy="12255342"/>
          </a:xfrm>
        </p:grpSpPr>
        <p:sp>
          <p:nvSpPr>
            <p:cNvPr id="152" name="Google Shape;152;p19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19"/>
          <p:cNvSpPr txBox="1"/>
          <p:nvPr>
            <p:ph type="title"/>
          </p:nvPr>
        </p:nvSpPr>
        <p:spPr>
          <a:xfrm>
            <a:off x="3168000" y="1436413"/>
            <a:ext cx="28080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9" name="Google Shape;159;p19"/>
          <p:cNvSpPr txBox="1"/>
          <p:nvPr>
            <p:ph idx="1" type="body"/>
          </p:nvPr>
        </p:nvSpPr>
        <p:spPr>
          <a:xfrm>
            <a:off x="3168000" y="2223013"/>
            <a:ext cx="2808000" cy="11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0" name="Google Shape;160;p19"/>
          <p:cNvSpPr/>
          <p:nvPr/>
        </p:nvSpPr>
        <p:spPr>
          <a:xfrm rot="304358">
            <a:off x="6980967" y="-1177715"/>
            <a:ext cx="3468294" cy="2861632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 flipH="1" rot="1468454">
            <a:off x="-1225114" y="3214019"/>
            <a:ext cx="4880366" cy="2690234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9"/>
          <p:cNvSpPr/>
          <p:nvPr/>
        </p:nvSpPr>
        <p:spPr>
          <a:xfrm flipH="1" rot="1107487">
            <a:off x="-1954694" y="2344052"/>
            <a:ext cx="3754423" cy="3104127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9"/>
          <p:cNvSpPr/>
          <p:nvPr/>
        </p:nvSpPr>
        <p:spPr>
          <a:xfrm rot="1223515">
            <a:off x="6635599" y="-496676"/>
            <a:ext cx="4732932" cy="3507570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/>
          <p:nvPr/>
        </p:nvSpPr>
        <p:spPr>
          <a:xfrm flipH="1" rot="5359169">
            <a:off x="-3503684" y="304586"/>
            <a:ext cx="6107918" cy="5049978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20"/>
          <p:cNvGrpSpPr/>
          <p:nvPr/>
        </p:nvGrpSpPr>
        <p:grpSpPr>
          <a:xfrm>
            <a:off x="1546545" y="111096"/>
            <a:ext cx="6521804" cy="4395907"/>
            <a:chOff x="3278877" y="606875"/>
            <a:chExt cx="5240502" cy="4129551"/>
          </a:xfrm>
        </p:grpSpPr>
        <p:sp>
          <p:nvSpPr>
            <p:cNvPr id="167" name="Google Shape;167;p20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0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0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0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20"/>
          <p:cNvSpPr/>
          <p:nvPr/>
        </p:nvSpPr>
        <p:spPr>
          <a:xfrm flipH="1" rot="6863313">
            <a:off x="-1423875" y="-1829119"/>
            <a:ext cx="4839653" cy="4001387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0"/>
          <p:cNvSpPr/>
          <p:nvPr/>
        </p:nvSpPr>
        <p:spPr>
          <a:xfrm rot="6306222">
            <a:off x="5919014" y="2085805"/>
            <a:ext cx="5609999" cy="41575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0"/>
          <p:cNvSpPr txBox="1"/>
          <p:nvPr>
            <p:ph type="title"/>
          </p:nvPr>
        </p:nvSpPr>
        <p:spPr>
          <a:xfrm>
            <a:off x="2218625" y="1570500"/>
            <a:ext cx="4747200" cy="200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21"/>
          <p:cNvGrpSpPr/>
          <p:nvPr/>
        </p:nvGrpSpPr>
        <p:grpSpPr>
          <a:xfrm>
            <a:off x="-208367" y="-420414"/>
            <a:ext cx="5460423" cy="5563925"/>
            <a:chOff x="-1193747" y="-4603474"/>
            <a:chExt cx="15552329" cy="12255342"/>
          </a:xfrm>
        </p:grpSpPr>
        <p:sp>
          <p:nvSpPr>
            <p:cNvPr id="204" name="Google Shape;204;p21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1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" name="Google Shape;212;p21"/>
          <p:cNvSpPr/>
          <p:nvPr/>
        </p:nvSpPr>
        <p:spPr>
          <a:xfrm rot="-269165">
            <a:off x="4673390" y="-1243249"/>
            <a:ext cx="4306707" cy="319169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1"/>
          <p:cNvSpPr/>
          <p:nvPr/>
        </p:nvSpPr>
        <p:spPr>
          <a:xfrm rot="916107">
            <a:off x="3432527" y="29541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1"/>
          <p:cNvSpPr/>
          <p:nvPr/>
        </p:nvSpPr>
        <p:spPr>
          <a:xfrm>
            <a:off x="6214874" y="-945371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"/>
          <p:cNvSpPr/>
          <p:nvPr/>
        </p:nvSpPr>
        <p:spPr>
          <a:xfrm>
            <a:off x="4891057" y="3262916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1"/>
          <p:cNvSpPr/>
          <p:nvPr/>
        </p:nvSpPr>
        <p:spPr>
          <a:xfrm rot="657634">
            <a:off x="706020" y="807786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>
            <a:off x="5570105" y="2407644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 txBox="1"/>
          <p:nvPr>
            <p:ph type="title"/>
          </p:nvPr>
        </p:nvSpPr>
        <p:spPr>
          <a:xfrm>
            <a:off x="1108875" y="1707200"/>
            <a:ext cx="34632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9" name="Google Shape;219;p21"/>
          <p:cNvSpPr txBox="1"/>
          <p:nvPr>
            <p:ph idx="1" type="subTitle"/>
          </p:nvPr>
        </p:nvSpPr>
        <p:spPr>
          <a:xfrm>
            <a:off x="1108876" y="2502275"/>
            <a:ext cx="3463200" cy="9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/>
          <p:nvPr>
            <p:ph type="title"/>
          </p:nvPr>
        </p:nvSpPr>
        <p:spPr>
          <a:xfrm>
            <a:off x="5446025" y="822960"/>
            <a:ext cx="2983800" cy="27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2" name="Google Shape;222;p22"/>
          <p:cNvSpPr/>
          <p:nvPr/>
        </p:nvSpPr>
        <p:spPr>
          <a:xfrm rot="1608105">
            <a:off x="4569084" y="446644"/>
            <a:ext cx="301866" cy="301866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2"/>
          <p:cNvSpPr/>
          <p:nvPr/>
        </p:nvSpPr>
        <p:spPr>
          <a:xfrm>
            <a:off x="7825599" y="3929697"/>
            <a:ext cx="604300" cy="607025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2"/>
          <p:cNvSpPr/>
          <p:nvPr/>
        </p:nvSpPr>
        <p:spPr>
          <a:xfrm rot="1607920">
            <a:off x="50883" y="3184158"/>
            <a:ext cx="296293" cy="29629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/>
          <p:nvPr/>
        </p:nvSpPr>
        <p:spPr>
          <a:xfrm rot="6306222">
            <a:off x="5792939" y="1993355"/>
            <a:ext cx="5609999" cy="41575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" name="Google Shape;227;p23"/>
          <p:cNvGrpSpPr/>
          <p:nvPr/>
        </p:nvGrpSpPr>
        <p:grpSpPr>
          <a:xfrm>
            <a:off x="1546545" y="-4"/>
            <a:ext cx="6521804" cy="4395907"/>
            <a:chOff x="3278877" y="606875"/>
            <a:chExt cx="5240502" cy="4129551"/>
          </a:xfrm>
        </p:grpSpPr>
        <p:sp>
          <p:nvSpPr>
            <p:cNvPr id="228" name="Google Shape;228;p23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" name="Google Shape;260;p23"/>
          <p:cNvSpPr txBox="1"/>
          <p:nvPr>
            <p:ph hasCustomPrompt="1" type="title"/>
          </p:nvPr>
        </p:nvSpPr>
        <p:spPr>
          <a:xfrm>
            <a:off x="2327316" y="1836900"/>
            <a:ext cx="4489500" cy="77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1" name="Google Shape;261;p23"/>
          <p:cNvSpPr txBox="1"/>
          <p:nvPr>
            <p:ph idx="1" type="body"/>
          </p:nvPr>
        </p:nvSpPr>
        <p:spPr>
          <a:xfrm>
            <a:off x="2327184" y="2740500"/>
            <a:ext cx="4489500" cy="5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2" name="Google Shape;262;p23"/>
          <p:cNvSpPr/>
          <p:nvPr/>
        </p:nvSpPr>
        <p:spPr>
          <a:xfrm flipH="1" rot="5359169">
            <a:off x="-3503684" y="304586"/>
            <a:ext cx="6107918" cy="5049978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3"/>
          <p:cNvSpPr/>
          <p:nvPr/>
        </p:nvSpPr>
        <p:spPr>
          <a:xfrm flipH="1" rot="6863313">
            <a:off x="-1423875" y="-1829119"/>
            <a:ext cx="4839653" cy="4001387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5"/>
          <p:cNvSpPr txBox="1"/>
          <p:nvPr>
            <p:ph idx="1" type="subTitle"/>
          </p:nvPr>
        </p:nvSpPr>
        <p:spPr>
          <a:xfrm>
            <a:off x="4918100" y="1385475"/>
            <a:ext cx="22719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5"/>
          <p:cNvSpPr/>
          <p:nvPr/>
        </p:nvSpPr>
        <p:spPr>
          <a:xfrm>
            <a:off x="6825582" y="-526344"/>
            <a:ext cx="4346232" cy="322098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5"/>
          <p:cNvSpPr/>
          <p:nvPr/>
        </p:nvSpPr>
        <p:spPr>
          <a:xfrm>
            <a:off x="6539756" y="-1152298"/>
            <a:ext cx="4142533" cy="3070026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5"/>
          <p:cNvSpPr/>
          <p:nvPr/>
        </p:nvSpPr>
        <p:spPr>
          <a:xfrm flipH="1" rot="548771">
            <a:off x="-1772919" y="2475257"/>
            <a:ext cx="4458071" cy="3685898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25"/>
          <p:cNvGrpSpPr/>
          <p:nvPr/>
        </p:nvGrpSpPr>
        <p:grpSpPr>
          <a:xfrm>
            <a:off x="-2426627" y="-4362305"/>
            <a:ext cx="16961370" cy="12935514"/>
            <a:chOff x="-1193747" y="-4603474"/>
            <a:chExt cx="15552329" cy="12255342"/>
          </a:xfrm>
        </p:grpSpPr>
        <p:sp>
          <p:nvSpPr>
            <p:cNvPr id="271" name="Google Shape;271;p25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5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5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5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25"/>
          <p:cNvSpPr/>
          <p:nvPr/>
        </p:nvSpPr>
        <p:spPr>
          <a:xfrm flipH="1" rot="548771">
            <a:off x="-924169" y="3600886"/>
            <a:ext cx="4868396" cy="2683635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5"/>
          <p:cNvSpPr txBox="1"/>
          <p:nvPr>
            <p:ph type="title"/>
          </p:nvPr>
        </p:nvSpPr>
        <p:spPr>
          <a:xfrm>
            <a:off x="1956656" y="1385475"/>
            <a:ext cx="22707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  <p:sp>
        <p:nvSpPr>
          <p:cNvPr id="281" name="Google Shape;281;p25"/>
          <p:cNvSpPr txBox="1"/>
          <p:nvPr>
            <p:ph idx="2" type="subTitle"/>
          </p:nvPr>
        </p:nvSpPr>
        <p:spPr>
          <a:xfrm>
            <a:off x="1957875" y="1819100"/>
            <a:ext cx="227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25"/>
          <p:cNvSpPr txBox="1"/>
          <p:nvPr>
            <p:ph hasCustomPrompt="1" idx="3" type="title"/>
          </p:nvPr>
        </p:nvSpPr>
        <p:spPr>
          <a:xfrm>
            <a:off x="2781650" y="828675"/>
            <a:ext cx="6207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83" name="Google Shape;283;p25"/>
          <p:cNvSpPr txBox="1"/>
          <p:nvPr>
            <p:ph idx="4" type="subTitle"/>
          </p:nvPr>
        </p:nvSpPr>
        <p:spPr>
          <a:xfrm>
            <a:off x="4918100" y="1819100"/>
            <a:ext cx="227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25"/>
          <p:cNvSpPr txBox="1"/>
          <p:nvPr>
            <p:ph hasCustomPrompt="1" idx="5" type="title"/>
          </p:nvPr>
        </p:nvSpPr>
        <p:spPr>
          <a:xfrm>
            <a:off x="5715574" y="828675"/>
            <a:ext cx="6207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85" name="Google Shape;285;p25"/>
          <p:cNvSpPr txBox="1"/>
          <p:nvPr>
            <p:ph idx="6" type="subTitle"/>
          </p:nvPr>
        </p:nvSpPr>
        <p:spPr>
          <a:xfrm>
            <a:off x="1957875" y="3938175"/>
            <a:ext cx="227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25"/>
          <p:cNvSpPr txBox="1"/>
          <p:nvPr>
            <p:ph hasCustomPrompt="1" idx="7" type="title"/>
          </p:nvPr>
        </p:nvSpPr>
        <p:spPr>
          <a:xfrm>
            <a:off x="2781543" y="2964575"/>
            <a:ext cx="6207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87" name="Google Shape;287;p25"/>
          <p:cNvSpPr txBox="1"/>
          <p:nvPr>
            <p:ph idx="8" type="subTitle"/>
          </p:nvPr>
        </p:nvSpPr>
        <p:spPr>
          <a:xfrm>
            <a:off x="4916163" y="3938175"/>
            <a:ext cx="227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5"/>
          <p:cNvSpPr txBox="1"/>
          <p:nvPr>
            <p:ph hasCustomPrompt="1" idx="9" type="title"/>
          </p:nvPr>
        </p:nvSpPr>
        <p:spPr>
          <a:xfrm>
            <a:off x="5741771" y="2964575"/>
            <a:ext cx="6207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89" name="Google Shape;289;p25"/>
          <p:cNvSpPr txBox="1"/>
          <p:nvPr>
            <p:ph idx="13" type="subTitle"/>
          </p:nvPr>
        </p:nvSpPr>
        <p:spPr>
          <a:xfrm>
            <a:off x="4918100" y="3508625"/>
            <a:ext cx="22719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5"/>
          <p:cNvSpPr txBox="1"/>
          <p:nvPr>
            <p:ph idx="14" type="subTitle"/>
          </p:nvPr>
        </p:nvSpPr>
        <p:spPr>
          <a:xfrm>
            <a:off x="1957875" y="3508625"/>
            <a:ext cx="22719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46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one column 2">
  <p:cSld name="CUSTOM_3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"/>
          <p:cNvSpPr txBox="1"/>
          <p:nvPr>
            <p:ph type="title"/>
          </p:nvPr>
        </p:nvSpPr>
        <p:spPr>
          <a:xfrm>
            <a:off x="4572000" y="2231375"/>
            <a:ext cx="34632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3" name="Google Shape;293;p26"/>
          <p:cNvSpPr txBox="1"/>
          <p:nvPr>
            <p:ph idx="1" type="subTitle"/>
          </p:nvPr>
        </p:nvSpPr>
        <p:spPr>
          <a:xfrm>
            <a:off x="4572000" y="3019076"/>
            <a:ext cx="3463200" cy="9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6"/>
          <p:cNvSpPr/>
          <p:nvPr/>
        </p:nvSpPr>
        <p:spPr>
          <a:xfrm flipH="1" rot="269165">
            <a:off x="248966" y="-907049"/>
            <a:ext cx="4306707" cy="319169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6"/>
          <p:cNvSpPr/>
          <p:nvPr/>
        </p:nvSpPr>
        <p:spPr>
          <a:xfrm flipH="1" rot="-916107">
            <a:off x="1471030" y="32903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26"/>
          <p:cNvGrpSpPr/>
          <p:nvPr/>
        </p:nvGrpSpPr>
        <p:grpSpPr>
          <a:xfrm>
            <a:off x="97149" y="-2384880"/>
            <a:ext cx="13182154" cy="9729516"/>
            <a:chOff x="-1193747" y="-4603474"/>
            <a:chExt cx="15552329" cy="12255342"/>
          </a:xfrm>
        </p:grpSpPr>
        <p:sp>
          <p:nvSpPr>
            <p:cNvPr id="297" name="Google Shape;297;p26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" name="Google Shape;305;p26"/>
          <p:cNvSpPr/>
          <p:nvPr/>
        </p:nvSpPr>
        <p:spPr>
          <a:xfrm flipH="1" rot="1561142">
            <a:off x="3812299" y="3789300"/>
            <a:ext cx="449834" cy="449834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6"/>
          <p:cNvSpPr/>
          <p:nvPr/>
        </p:nvSpPr>
        <p:spPr>
          <a:xfrm flipH="1">
            <a:off x="1531165" y="2315769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6"/>
          <p:cNvSpPr/>
          <p:nvPr/>
        </p:nvSpPr>
        <p:spPr>
          <a:xfrm flipH="1">
            <a:off x="-1116750" y="3346991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6"/>
          <p:cNvSpPr/>
          <p:nvPr/>
        </p:nvSpPr>
        <p:spPr>
          <a:xfrm flipH="1">
            <a:off x="-2324053" y="-609171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CUSTOM_1">
    <p:bg>
      <p:bgPr>
        <a:gradFill>
          <a:gsLst>
            <a:gs pos="0">
              <a:schemeClr val="lt1"/>
            </a:gs>
            <a:gs pos="30000">
              <a:srgbClr val="530484"/>
            </a:gs>
            <a:gs pos="100000">
              <a:schemeClr val="accent1"/>
            </a:gs>
          </a:gsLst>
          <a:lin ang="10800025" scaled="0"/>
        </a:gra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7"/>
          <p:cNvSpPr txBox="1"/>
          <p:nvPr>
            <p:ph idx="1" type="subTitle"/>
          </p:nvPr>
        </p:nvSpPr>
        <p:spPr>
          <a:xfrm>
            <a:off x="715525" y="2374757"/>
            <a:ext cx="24978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27"/>
          <p:cNvSpPr txBox="1"/>
          <p:nvPr>
            <p:ph idx="2" type="subTitle"/>
          </p:nvPr>
        </p:nvSpPr>
        <p:spPr>
          <a:xfrm>
            <a:off x="3326950" y="2374757"/>
            <a:ext cx="24963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7"/>
          <p:cNvSpPr txBox="1"/>
          <p:nvPr>
            <p:ph idx="3" type="subTitle"/>
          </p:nvPr>
        </p:nvSpPr>
        <p:spPr>
          <a:xfrm>
            <a:off x="5936875" y="2374757"/>
            <a:ext cx="24951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27"/>
          <p:cNvSpPr/>
          <p:nvPr/>
        </p:nvSpPr>
        <p:spPr>
          <a:xfrm>
            <a:off x="5663725" y="-1353262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7"/>
          <p:cNvSpPr/>
          <p:nvPr/>
        </p:nvSpPr>
        <p:spPr>
          <a:xfrm flipH="1">
            <a:off x="-1447137" y="-1167501"/>
            <a:ext cx="4047985" cy="299995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7"/>
          <p:cNvSpPr/>
          <p:nvPr/>
        </p:nvSpPr>
        <p:spPr>
          <a:xfrm flipH="1" rot="-1313813">
            <a:off x="-882331" y="3256375"/>
            <a:ext cx="4458185" cy="3685991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7"/>
          <p:cNvSpPr txBox="1"/>
          <p:nvPr>
            <p:ph idx="4" type="subTitle"/>
          </p:nvPr>
        </p:nvSpPr>
        <p:spPr>
          <a:xfrm>
            <a:off x="714176" y="2809357"/>
            <a:ext cx="249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27"/>
          <p:cNvSpPr txBox="1"/>
          <p:nvPr>
            <p:ph idx="5" type="subTitle"/>
          </p:nvPr>
        </p:nvSpPr>
        <p:spPr>
          <a:xfrm>
            <a:off x="3325601" y="2809357"/>
            <a:ext cx="249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7"/>
          <p:cNvSpPr txBox="1"/>
          <p:nvPr>
            <p:ph idx="6" type="subTitle"/>
          </p:nvPr>
        </p:nvSpPr>
        <p:spPr>
          <a:xfrm>
            <a:off x="5935526" y="2809357"/>
            <a:ext cx="249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19" name="Google Shape;319;p27"/>
          <p:cNvGrpSpPr/>
          <p:nvPr/>
        </p:nvGrpSpPr>
        <p:grpSpPr>
          <a:xfrm>
            <a:off x="-2552889" y="-5142380"/>
            <a:ext cx="16961370" cy="12935514"/>
            <a:chOff x="-1193747" y="-4603474"/>
            <a:chExt cx="15552329" cy="12255342"/>
          </a:xfrm>
        </p:grpSpPr>
        <p:sp>
          <p:nvSpPr>
            <p:cNvPr id="320" name="Google Shape;320;p27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7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7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7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7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7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27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9" name="Google Shape;329;p27"/>
          <p:cNvSpPr/>
          <p:nvPr/>
        </p:nvSpPr>
        <p:spPr>
          <a:xfrm flipH="1" rot="9554924">
            <a:off x="5983859" y="1125660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7"/>
          <p:cNvSpPr/>
          <p:nvPr/>
        </p:nvSpPr>
        <p:spPr>
          <a:xfrm flipH="1" rot="9554924">
            <a:off x="2180234" y="702997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7"/>
          <p:cNvSpPr/>
          <p:nvPr/>
        </p:nvSpPr>
        <p:spPr>
          <a:xfrm flipH="1" rot="9554924">
            <a:off x="8056359" y="3817485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7"/>
          <p:cNvSpPr/>
          <p:nvPr/>
        </p:nvSpPr>
        <p:spPr>
          <a:xfrm flipH="1" rot="9554924">
            <a:off x="2533509" y="4554660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cription 2">
  <p:cSld name="CUSTOM_4">
    <p:bg>
      <p:bgPr>
        <a:gradFill>
          <a:gsLst>
            <a:gs pos="0">
              <a:schemeClr val="lt1"/>
            </a:gs>
            <a:gs pos="30000">
              <a:srgbClr val="530484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oogle Shape;334;p28"/>
          <p:cNvGrpSpPr/>
          <p:nvPr/>
        </p:nvGrpSpPr>
        <p:grpSpPr>
          <a:xfrm flipH="1">
            <a:off x="3840337" y="-639950"/>
            <a:ext cx="5460423" cy="5850700"/>
            <a:chOff x="-1193747" y="-4603474"/>
            <a:chExt cx="15552329" cy="12255342"/>
          </a:xfrm>
        </p:grpSpPr>
        <p:sp>
          <p:nvSpPr>
            <p:cNvPr id="335" name="Google Shape;335;p28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3" name="Google Shape;343;p28"/>
          <p:cNvSpPr txBox="1"/>
          <p:nvPr>
            <p:ph type="title"/>
          </p:nvPr>
        </p:nvSpPr>
        <p:spPr>
          <a:xfrm>
            <a:off x="4572000" y="1707200"/>
            <a:ext cx="3463200" cy="7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4" name="Google Shape;344;p28"/>
          <p:cNvSpPr txBox="1"/>
          <p:nvPr>
            <p:ph idx="1" type="subTitle"/>
          </p:nvPr>
        </p:nvSpPr>
        <p:spPr>
          <a:xfrm>
            <a:off x="4572000" y="2502300"/>
            <a:ext cx="3463200" cy="9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28"/>
          <p:cNvSpPr/>
          <p:nvPr/>
        </p:nvSpPr>
        <p:spPr>
          <a:xfrm flipH="1" rot="269165">
            <a:off x="112276" y="-1243249"/>
            <a:ext cx="4306707" cy="319169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8"/>
          <p:cNvSpPr/>
          <p:nvPr/>
        </p:nvSpPr>
        <p:spPr>
          <a:xfrm flipH="1" rot="-916107">
            <a:off x="1334340" y="29541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8"/>
          <p:cNvSpPr/>
          <p:nvPr/>
        </p:nvSpPr>
        <p:spPr>
          <a:xfrm flipH="1">
            <a:off x="-2460742" y="-945371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8"/>
          <p:cNvSpPr/>
          <p:nvPr/>
        </p:nvSpPr>
        <p:spPr>
          <a:xfrm flipH="1">
            <a:off x="-1421265" y="3262916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28"/>
          <p:cNvSpPr/>
          <p:nvPr/>
        </p:nvSpPr>
        <p:spPr>
          <a:xfrm flipH="1" rot="-657634">
            <a:off x="7941321" y="918086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8"/>
          <p:cNvSpPr/>
          <p:nvPr/>
        </p:nvSpPr>
        <p:spPr>
          <a:xfrm flipH="1">
            <a:off x="3195538" y="2407644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s 2">
  <p:cSld name="CUSTOM_14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 txBox="1"/>
          <p:nvPr>
            <p:ph idx="1" type="body"/>
          </p:nvPr>
        </p:nvSpPr>
        <p:spPr>
          <a:xfrm>
            <a:off x="1108875" y="1792421"/>
            <a:ext cx="3681300" cy="27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3" name="Google Shape;353;p29"/>
          <p:cNvSpPr txBox="1"/>
          <p:nvPr>
            <p:ph type="title"/>
          </p:nvPr>
        </p:nvSpPr>
        <p:spPr>
          <a:xfrm>
            <a:off x="1108875" y="1053101"/>
            <a:ext cx="533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4" name="Google Shape;354;p29"/>
          <p:cNvSpPr/>
          <p:nvPr/>
        </p:nvSpPr>
        <p:spPr>
          <a:xfrm rot="916107">
            <a:off x="3432527" y="2954150"/>
            <a:ext cx="4325506" cy="3576294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5" name="Google Shape;355;p29"/>
          <p:cNvGrpSpPr/>
          <p:nvPr/>
        </p:nvGrpSpPr>
        <p:grpSpPr>
          <a:xfrm rot="-9000103">
            <a:off x="-8533788" y="-4175010"/>
            <a:ext cx="15876643" cy="13064375"/>
            <a:chOff x="-1193747" y="-4603474"/>
            <a:chExt cx="15552329" cy="12255342"/>
          </a:xfrm>
        </p:grpSpPr>
        <p:sp>
          <p:nvSpPr>
            <p:cNvPr id="356" name="Google Shape;356;p29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4" name="Google Shape;364;p29"/>
          <p:cNvSpPr/>
          <p:nvPr/>
        </p:nvSpPr>
        <p:spPr>
          <a:xfrm>
            <a:off x="4891057" y="3262916"/>
            <a:ext cx="5622581" cy="309936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29"/>
          <p:cNvSpPr/>
          <p:nvPr/>
        </p:nvSpPr>
        <p:spPr>
          <a:xfrm>
            <a:off x="6451383" y="-1321796"/>
            <a:ext cx="5338242" cy="3956164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9"/>
          <p:cNvSpPr/>
          <p:nvPr/>
        </p:nvSpPr>
        <p:spPr>
          <a:xfrm flipH="1" rot="9900083">
            <a:off x="5677275" y="1463920"/>
            <a:ext cx="449849" cy="449849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9"/>
          <p:cNvSpPr/>
          <p:nvPr/>
        </p:nvSpPr>
        <p:spPr>
          <a:xfrm flipH="1" rot="8999962">
            <a:off x="6725384" y="3063189"/>
            <a:ext cx="326734" cy="328206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CUSTOM_5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0"/>
          <p:cNvSpPr/>
          <p:nvPr/>
        </p:nvSpPr>
        <p:spPr>
          <a:xfrm rot="6299971">
            <a:off x="6824334" y="1916712"/>
            <a:ext cx="5338207" cy="3956139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" name="Google Shape;370;p30"/>
          <p:cNvGrpSpPr/>
          <p:nvPr/>
        </p:nvGrpSpPr>
        <p:grpSpPr>
          <a:xfrm>
            <a:off x="6623043" y="-8836467"/>
            <a:ext cx="13715599" cy="11285945"/>
            <a:chOff x="-1193747" y="-4603474"/>
            <a:chExt cx="15552329" cy="12255342"/>
          </a:xfrm>
        </p:grpSpPr>
        <p:sp>
          <p:nvSpPr>
            <p:cNvPr id="371" name="Google Shape;371;p30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9" name="Google Shape;379;p30"/>
          <p:cNvSpPr/>
          <p:nvPr/>
        </p:nvSpPr>
        <p:spPr>
          <a:xfrm flipH="1" rot="6035738">
            <a:off x="-1383121" y="-2998297"/>
            <a:ext cx="5823531" cy="4814849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0" name="Google Shape;380;p30"/>
          <p:cNvGrpSpPr/>
          <p:nvPr/>
        </p:nvGrpSpPr>
        <p:grpSpPr>
          <a:xfrm rot="5400000">
            <a:off x="-8622429" y="256534"/>
            <a:ext cx="13715599" cy="11285945"/>
            <a:chOff x="-1193747" y="-4603474"/>
            <a:chExt cx="15552329" cy="12255342"/>
          </a:xfrm>
        </p:grpSpPr>
        <p:sp>
          <p:nvSpPr>
            <p:cNvPr id="381" name="Google Shape;381;p30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9" name="Google Shape;389;p30"/>
          <p:cNvSpPr txBox="1"/>
          <p:nvPr>
            <p:ph idx="1" type="subTitle"/>
          </p:nvPr>
        </p:nvSpPr>
        <p:spPr>
          <a:xfrm>
            <a:off x="2051577" y="1653863"/>
            <a:ext cx="2278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30"/>
          <p:cNvSpPr txBox="1"/>
          <p:nvPr>
            <p:ph idx="2" type="subTitle"/>
          </p:nvPr>
        </p:nvSpPr>
        <p:spPr>
          <a:xfrm>
            <a:off x="2051577" y="2909613"/>
            <a:ext cx="228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30"/>
          <p:cNvSpPr txBox="1"/>
          <p:nvPr>
            <p:ph idx="3" type="subTitle"/>
          </p:nvPr>
        </p:nvSpPr>
        <p:spPr>
          <a:xfrm>
            <a:off x="5599664" y="1653863"/>
            <a:ext cx="2280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2" name="Google Shape;392;p30"/>
          <p:cNvSpPr txBox="1"/>
          <p:nvPr>
            <p:ph type="title"/>
          </p:nvPr>
        </p:nvSpPr>
        <p:spPr>
          <a:xfrm>
            <a:off x="7141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3" name="Google Shape;393;p30"/>
          <p:cNvSpPr txBox="1"/>
          <p:nvPr>
            <p:ph idx="4" type="subTitle"/>
          </p:nvPr>
        </p:nvSpPr>
        <p:spPr>
          <a:xfrm>
            <a:off x="2051577" y="4145300"/>
            <a:ext cx="2278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4" name="Google Shape;394;p30"/>
          <p:cNvSpPr txBox="1"/>
          <p:nvPr>
            <p:ph idx="5" type="subTitle"/>
          </p:nvPr>
        </p:nvSpPr>
        <p:spPr>
          <a:xfrm>
            <a:off x="5599664" y="2909613"/>
            <a:ext cx="22812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30"/>
          <p:cNvSpPr txBox="1"/>
          <p:nvPr>
            <p:ph idx="6" type="subTitle"/>
          </p:nvPr>
        </p:nvSpPr>
        <p:spPr>
          <a:xfrm>
            <a:off x="5599664" y="4145300"/>
            <a:ext cx="2280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p30"/>
          <p:cNvSpPr txBox="1"/>
          <p:nvPr>
            <p:ph idx="7" type="subTitle"/>
          </p:nvPr>
        </p:nvSpPr>
        <p:spPr>
          <a:xfrm>
            <a:off x="2051586" y="1202075"/>
            <a:ext cx="22788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30"/>
          <p:cNvSpPr txBox="1"/>
          <p:nvPr>
            <p:ph idx="8" type="subTitle"/>
          </p:nvPr>
        </p:nvSpPr>
        <p:spPr>
          <a:xfrm>
            <a:off x="2051586" y="2445925"/>
            <a:ext cx="22812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8" name="Google Shape;398;p30"/>
          <p:cNvSpPr txBox="1"/>
          <p:nvPr>
            <p:ph idx="9" type="subTitle"/>
          </p:nvPr>
        </p:nvSpPr>
        <p:spPr>
          <a:xfrm>
            <a:off x="2051586" y="3689772"/>
            <a:ext cx="22788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30"/>
          <p:cNvSpPr txBox="1"/>
          <p:nvPr>
            <p:ph idx="13" type="subTitle"/>
          </p:nvPr>
        </p:nvSpPr>
        <p:spPr>
          <a:xfrm>
            <a:off x="5599211" y="1202075"/>
            <a:ext cx="22788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0" name="Google Shape;400;p30"/>
          <p:cNvSpPr txBox="1"/>
          <p:nvPr>
            <p:ph idx="14" type="subTitle"/>
          </p:nvPr>
        </p:nvSpPr>
        <p:spPr>
          <a:xfrm>
            <a:off x="5599211" y="2445925"/>
            <a:ext cx="22812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30"/>
          <p:cNvSpPr txBox="1"/>
          <p:nvPr>
            <p:ph idx="15" type="subTitle"/>
          </p:nvPr>
        </p:nvSpPr>
        <p:spPr>
          <a:xfrm>
            <a:off x="5599211" y="3689772"/>
            <a:ext cx="2278800" cy="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2">
  <p:cSld name="CUSTOM_6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1"/>
          <p:cNvSpPr/>
          <p:nvPr/>
        </p:nvSpPr>
        <p:spPr>
          <a:xfrm>
            <a:off x="5663725" y="-1353262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1"/>
          <p:cNvSpPr/>
          <p:nvPr/>
        </p:nvSpPr>
        <p:spPr>
          <a:xfrm flipH="1">
            <a:off x="-1447137" y="-1167501"/>
            <a:ext cx="4047985" cy="299995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1"/>
          <p:cNvSpPr/>
          <p:nvPr/>
        </p:nvSpPr>
        <p:spPr>
          <a:xfrm flipH="1" rot="-1313813">
            <a:off x="-882331" y="3256375"/>
            <a:ext cx="4458185" cy="3685991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31"/>
          <p:cNvSpPr txBox="1"/>
          <p:nvPr>
            <p:ph idx="1" type="subTitle"/>
          </p:nvPr>
        </p:nvSpPr>
        <p:spPr>
          <a:xfrm>
            <a:off x="973631" y="3052566"/>
            <a:ext cx="197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31"/>
          <p:cNvSpPr txBox="1"/>
          <p:nvPr>
            <p:ph idx="2" type="subTitle"/>
          </p:nvPr>
        </p:nvSpPr>
        <p:spPr>
          <a:xfrm>
            <a:off x="3603463" y="3052566"/>
            <a:ext cx="197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p31"/>
          <p:cNvSpPr txBox="1"/>
          <p:nvPr>
            <p:ph idx="3" type="subTitle"/>
          </p:nvPr>
        </p:nvSpPr>
        <p:spPr>
          <a:xfrm>
            <a:off x="6233300" y="3052566"/>
            <a:ext cx="197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09" name="Google Shape;409;p31"/>
          <p:cNvGrpSpPr/>
          <p:nvPr/>
        </p:nvGrpSpPr>
        <p:grpSpPr>
          <a:xfrm>
            <a:off x="-2784589" y="-4787105"/>
            <a:ext cx="16961370" cy="12935514"/>
            <a:chOff x="-1193747" y="-4603474"/>
            <a:chExt cx="15552329" cy="12255342"/>
          </a:xfrm>
        </p:grpSpPr>
        <p:sp>
          <p:nvSpPr>
            <p:cNvPr id="410" name="Google Shape;410;p31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8" name="Google Shape;418;p31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9" name="Google Shape;419;p31"/>
          <p:cNvSpPr txBox="1"/>
          <p:nvPr>
            <p:ph hasCustomPrompt="1" idx="4" type="title"/>
          </p:nvPr>
        </p:nvSpPr>
        <p:spPr>
          <a:xfrm>
            <a:off x="1532925" y="3783291"/>
            <a:ext cx="8604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0" name="Google Shape;420;p31"/>
          <p:cNvSpPr txBox="1"/>
          <p:nvPr>
            <p:ph hasCustomPrompt="1" idx="5" type="title"/>
          </p:nvPr>
        </p:nvSpPr>
        <p:spPr>
          <a:xfrm>
            <a:off x="4162788" y="3783291"/>
            <a:ext cx="8604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1" name="Google Shape;421;p31"/>
          <p:cNvSpPr txBox="1"/>
          <p:nvPr>
            <p:ph hasCustomPrompt="1" idx="6" type="title"/>
          </p:nvPr>
        </p:nvSpPr>
        <p:spPr>
          <a:xfrm>
            <a:off x="6792675" y="3783291"/>
            <a:ext cx="860400" cy="24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2" name="Google Shape;422;p31"/>
          <p:cNvSpPr/>
          <p:nvPr/>
        </p:nvSpPr>
        <p:spPr>
          <a:xfrm rot="3330712">
            <a:off x="2393262" y="4386670"/>
            <a:ext cx="326737" cy="328198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1"/>
          <p:cNvSpPr/>
          <p:nvPr/>
        </p:nvSpPr>
        <p:spPr>
          <a:xfrm flipH="1" rot="-9899948">
            <a:off x="7995636" y="4075691"/>
            <a:ext cx="326731" cy="328207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1"/>
          <p:cNvSpPr/>
          <p:nvPr/>
        </p:nvSpPr>
        <p:spPr>
          <a:xfrm rot="2978643">
            <a:off x="2066585" y="426617"/>
            <a:ext cx="326728" cy="328203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1"/>
          <p:cNvSpPr txBox="1"/>
          <p:nvPr>
            <p:ph idx="7" type="subTitle"/>
          </p:nvPr>
        </p:nvSpPr>
        <p:spPr>
          <a:xfrm>
            <a:off x="3603475" y="2618941"/>
            <a:ext cx="1979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31"/>
          <p:cNvSpPr txBox="1"/>
          <p:nvPr>
            <p:ph idx="8" type="subTitle"/>
          </p:nvPr>
        </p:nvSpPr>
        <p:spPr>
          <a:xfrm>
            <a:off x="6233300" y="2618941"/>
            <a:ext cx="1979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p31"/>
          <p:cNvSpPr txBox="1"/>
          <p:nvPr>
            <p:ph idx="9" type="subTitle"/>
          </p:nvPr>
        </p:nvSpPr>
        <p:spPr>
          <a:xfrm>
            <a:off x="973650" y="2618941"/>
            <a:ext cx="1979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CUSTOM_7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9" name="Google Shape;429;p32"/>
          <p:cNvGrpSpPr/>
          <p:nvPr/>
        </p:nvGrpSpPr>
        <p:grpSpPr>
          <a:xfrm flipH="1">
            <a:off x="-10731057" y="-9499792"/>
            <a:ext cx="13715599" cy="11285945"/>
            <a:chOff x="-1193747" y="-4603474"/>
            <a:chExt cx="15552329" cy="12255342"/>
          </a:xfrm>
        </p:grpSpPr>
        <p:sp>
          <p:nvSpPr>
            <p:cNvPr id="430" name="Google Shape;430;p32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8" name="Google Shape;438;p32"/>
          <p:cNvSpPr/>
          <p:nvPr/>
        </p:nvSpPr>
        <p:spPr>
          <a:xfrm flipH="1" rot="-6744261">
            <a:off x="-803000" y="3214725"/>
            <a:ext cx="3249530" cy="2408223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2"/>
          <p:cNvSpPr/>
          <p:nvPr/>
        </p:nvSpPr>
        <p:spPr>
          <a:xfrm flipH="1" rot="-9754784">
            <a:off x="6163174" y="-1128613"/>
            <a:ext cx="5034496" cy="2775196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0" name="Google Shape;440;p32"/>
          <p:cNvGrpSpPr/>
          <p:nvPr/>
        </p:nvGrpSpPr>
        <p:grpSpPr>
          <a:xfrm rot="5400000">
            <a:off x="5564171" y="4302409"/>
            <a:ext cx="13715599" cy="11285945"/>
            <a:chOff x="-1193747" y="-4603474"/>
            <a:chExt cx="15552329" cy="12255342"/>
          </a:xfrm>
        </p:grpSpPr>
        <p:sp>
          <p:nvSpPr>
            <p:cNvPr id="441" name="Google Shape;441;p32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9" name="Google Shape;449;p32"/>
          <p:cNvSpPr txBox="1"/>
          <p:nvPr>
            <p:ph type="title"/>
          </p:nvPr>
        </p:nvSpPr>
        <p:spPr>
          <a:xfrm>
            <a:off x="7141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0" name="Google Shape;450;p32"/>
          <p:cNvSpPr/>
          <p:nvPr/>
        </p:nvSpPr>
        <p:spPr>
          <a:xfrm rot="1607948">
            <a:off x="6928791" y="4101682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2"/>
          <p:cNvSpPr/>
          <p:nvPr/>
        </p:nvSpPr>
        <p:spPr>
          <a:xfrm flipH="1" rot="9554924">
            <a:off x="331259" y="1291297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2"/>
          <p:cNvSpPr/>
          <p:nvPr/>
        </p:nvSpPr>
        <p:spPr>
          <a:xfrm flipH="1" rot="9554924">
            <a:off x="7825834" y="868610"/>
            <a:ext cx="326733" cy="328201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CUSTOM_8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3"/>
          <p:cNvSpPr/>
          <p:nvPr/>
        </p:nvSpPr>
        <p:spPr>
          <a:xfrm flipH="1" rot="5636998">
            <a:off x="-2310388" y="-1465023"/>
            <a:ext cx="4839611" cy="4001352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" name="Google Shape;455;p33"/>
          <p:cNvGrpSpPr/>
          <p:nvPr/>
        </p:nvGrpSpPr>
        <p:grpSpPr>
          <a:xfrm>
            <a:off x="-2682373" y="-5602497"/>
            <a:ext cx="16566341" cy="14055652"/>
            <a:chOff x="-1193747" y="-4603474"/>
            <a:chExt cx="15552329" cy="12255342"/>
          </a:xfrm>
        </p:grpSpPr>
        <p:sp>
          <p:nvSpPr>
            <p:cNvPr id="456" name="Google Shape;456;p33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3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3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3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3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33"/>
          <p:cNvSpPr/>
          <p:nvPr/>
        </p:nvSpPr>
        <p:spPr>
          <a:xfrm rot="899930">
            <a:off x="6645838" y="-1978283"/>
            <a:ext cx="5610058" cy="415760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33"/>
          <p:cNvSpPr/>
          <p:nvPr/>
        </p:nvSpPr>
        <p:spPr>
          <a:xfrm flipH="1" rot="-9591113">
            <a:off x="8294290" y="3909823"/>
            <a:ext cx="449806" cy="449806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33"/>
          <p:cNvSpPr txBox="1"/>
          <p:nvPr>
            <p:ph type="title"/>
          </p:nvPr>
        </p:nvSpPr>
        <p:spPr>
          <a:xfrm>
            <a:off x="7141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3">
  <p:cSld name="CUSTOM_9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4"/>
          <p:cNvSpPr txBox="1"/>
          <p:nvPr>
            <p:ph idx="1" type="subTitle"/>
          </p:nvPr>
        </p:nvSpPr>
        <p:spPr>
          <a:xfrm>
            <a:off x="1170175" y="3059755"/>
            <a:ext cx="158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34"/>
          <p:cNvSpPr txBox="1"/>
          <p:nvPr>
            <p:ph idx="2" type="subTitle"/>
          </p:nvPr>
        </p:nvSpPr>
        <p:spPr>
          <a:xfrm>
            <a:off x="3779950" y="3059755"/>
            <a:ext cx="158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34"/>
          <p:cNvSpPr txBox="1"/>
          <p:nvPr>
            <p:ph idx="3" type="subTitle"/>
          </p:nvPr>
        </p:nvSpPr>
        <p:spPr>
          <a:xfrm>
            <a:off x="6391025" y="3059755"/>
            <a:ext cx="158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34"/>
          <p:cNvSpPr/>
          <p:nvPr/>
        </p:nvSpPr>
        <p:spPr>
          <a:xfrm flipH="1" rot="-1186504">
            <a:off x="-1307356" y="-408115"/>
            <a:ext cx="3249590" cy="24082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2" name="Google Shape;472;p34"/>
          <p:cNvGrpSpPr/>
          <p:nvPr/>
        </p:nvGrpSpPr>
        <p:grpSpPr>
          <a:xfrm>
            <a:off x="-3662264" y="-4890230"/>
            <a:ext cx="16961370" cy="12935514"/>
            <a:chOff x="-1193747" y="-4603474"/>
            <a:chExt cx="15552329" cy="12255342"/>
          </a:xfrm>
        </p:grpSpPr>
        <p:sp>
          <p:nvSpPr>
            <p:cNvPr id="473" name="Google Shape;473;p34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4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4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4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4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1" name="Google Shape;481;p34"/>
          <p:cNvSpPr/>
          <p:nvPr/>
        </p:nvSpPr>
        <p:spPr>
          <a:xfrm flipH="1" rot="-9754784">
            <a:off x="6230399" y="-460788"/>
            <a:ext cx="5034496" cy="2775196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34"/>
          <p:cNvSpPr/>
          <p:nvPr/>
        </p:nvSpPr>
        <p:spPr>
          <a:xfrm>
            <a:off x="8539699" y="2550597"/>
            <a:ext cx="604300" cy="607025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4"/>
          <p:cNvSpPr/>
          <p:nvPr/>
        </p:nvSpPr>
        <p:spPr>
          <a:xfrm flipH="1" rot="-8100000">
            <a:off x="1639087" y="535646"/>
            <a:ext cx="326723" cy="328197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4"/>
          <p:cNvSpPr/>
          <p:nvPr/>
        </p:nvSpPr>
        <p:spPr>
          <a:xfrm flipH="1" rot="-6744261">
            <a:off x="-803000" y="3214725"/>
            <a:ext cx="3249530" cy="2408223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4"/>
          <p:cNvSpPr txBox="1"/>
          <p:nvPr>
            <p:ph type="title"/>
          </p:nvPr>
        </p:nvSpPr>
        <p:spPr>
          <a:xfrm>
            <a:off x="715950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6" name="Google Shape;486;p34"/>
          <p:cNvSpPr txBox="1"/>
          <p:nvPr>
            <p:ph idx="4" type="subTitle"/>
          </p:nvPr>
        </p:nvSpPr>
        <p:spPr>
          <a:xfrm>
            <a:off x="3780450" y="2629830"/>
            <a:ext cx="15867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7" name="Google Shape;487;p34"/>
          <p:cNvSpPr txBox="1"/>
          <p:nvPr>
            <p:ph idx="5" type="subTitle"/>
          </p:nvPr>
        </p:nvSpPr>
        <p:spPr>
          <a:xfrm>
            <a:off x="6391025" y="2629830"/>
            <a:ext cx="15867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8" name="Google Shape;488;p34"/>
          <p:cNvSpPr txBox="1"/>
          <p:nvPr>
            <p:ph idx="6" type="subTitle"/>
          </p:nvPr>
        </p:nvSpPr>
        <p:spPr>
          <a:xfrm>
            <a:off x="1170625" y="2629830"/>
            <a:ext cx="15867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4">
  <p:cSld name="CUSTOM_10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5"/>
          <p:cNvSpPr txBox="1"/>
          <p:nvPr>
            <p:ph idx="1" type="subTitle"/>
          </p:nvPr>
        </p:nvSpPr>
        <p:spPr>
          <a:xfrm>
            <a:off x="713726" y="2542857"/>
            <a:ext cx="249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35"/>
          <p:cNvSpPr txBox="1"/>
          <p:nvPr>
            <p:ph idx="2" type="subTitle"/>
          </p:nvPr>
        </p:nvSpPr>
        <p:spPr>
          <a:xfrm>
            <a:off x="3325151" y="2542857"/>
            <a:ext cx="249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35"/>
          <p:cNvSpPr txBox="1"/>
          <p:nvPr>
            <p:ph idx="3" type="subTitle"/>
          </p:nvPr>
        </p:nvSpPr>
        <p:spPr>
          <a:xfrm>
            <a:off x="5935076" y="2542857"/>
            <a:ext cx="249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35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4" name="Google Shape;494;p35"/>
          <p:cNvSpPr/>
          <p:nvPr/>
        </p:nvSpPr>
        <p:spPr>
          <a:xfrm flipH="1">
            <a:off x="-1499699" y="-964326"/>
            <a:ext cx="4047985" cy="299995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35"/>
          <p:cNvGrpSpPr/>
          <p:nvPr/>
        </p:nvGrpSpPr>
        <p:grpSpPr>
          <a:xfrm>
            <a:off x="-1874226" y="-5125287"/>
            <a:ext cx="13644058" cy="12462458"/>
            <a:chOff x="-1193747" y="-4603474"/>
            <a:chExt cx="15552329" cy="12255342"/>
          </a:xfrm>
        </p:grpSpPr>
        <p:sp>
          <p:nvSpPr>
            <p:cNvPr id="496" name="Google Shape;496;p35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5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5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5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5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5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4" name="Google Shape;504;p35"/>
          <p:cNvSpPr/>
          <p:nvPr/>
        </p:nvSpPr>
        <p:spPr>
          <a:xfrm>
            <a:off x="5663725" y="-1353262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5"/>
          <p:cNvSpPr/>
          <p:nvPr/>
        </p:nvSpPr>
        <p:spPr>
          <a:xfrm flipH="1" rot="-9591113">
            <a:off x="7830240" y="3737823"/>
            <a:ext cx="449806" cy="449806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35"/>
          <p:cNvSpPr/>
          <p:nvPr/>
        </p:nvSpPr>
        <p:spPr>
          <a:xfrm flipH="1" rot="-1313813">
            <a:off x="-882331" y="3256375"/>
            <a:ext cx="4458185" cy="3685991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5"/>
          <p:cNvSpPr txBox="1"/>
          <p:nvPr>
            <p:ph idx="4" type="subTitle"/>
          </p:nvPr>
        </p:nvSpPr>
        <p:spPr>
          <a:xfrm>
            <a:off x="3325650" y="2112846"/>
            <a:ext cx="24963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8" name="Google Shape;508;p35"/>
          <p:cNvSpPr txBox="1"/>
          <p:nvPr>
            <p:ph idx="5" type="subTitle"/>
          </p:nvPr>
        </p:nvSpPr>
        <p:spPr>
          <a:xfrm>
            <a:off x="5934925" y="2112846"/>
            <a:ext cx="24963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9" name="Google Shape;509;p35"/>
          <p:cNvSpPr txBox="1"/>
          <p:nvPr>
            <p:ph idx="6" type="subTitle"/>
          </p:nvPr>
        </p:nvSpPr>
        <p:spPr>
          <a:xfrm>
            <a:off x="716375" y="2112846"/>
            <a:ext cx="24963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cription">
  <p:cSld name="CUSTOM_11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6"/>
          <p:cNvSpPr txBox="1"/>
          <p:nvPr>
            <p:ph type="title"/>
          </p:nvPr>
        </p:nvSpPr>
        <p:spPr>
          <a:xfrm>
            <a:off x="1319275" y="1018275"/>
            <a:ext cx="2522400" cy="22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2" name="Google Shape;512;p36"/>
          <p:cNvSpPr txBox="1"/>
          <p:nvPr>
            <p:ph idx="1" type="subTitle"/>
          </p:nvPr>
        </p:nvSpPr>
        <p:spPr>
          <a:xfrm>
            <a:off x="1319275" y="3256625"/>
            <a:ext cx="2522400" cy="86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36"/>
          <p:cNvSpPr/>
          <p:nvPr/>
        </p:nvSpPr>
        <p:spPr>
          <a:xfrm flipH="1" rot="4878594">
            <a:off x="-2561870" y="-2135855"/>
            <a:ext cx="5823359" cy="4814707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36"/>
          <p:cNvSpPr/>
          <p:nvPr/>
        </p:nvSpPr>
        <p:spPr>
          <a:xfrm flipH="1" rot="5265036">
            <a:off x="-3796503" y="-54296"/>
            <a:ext cx="5823402" cy="4814743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6"/>
          <p:cNvSpPr/>
          <p:nvPr/>
        </p:nvSpPr>
        <p:spPr>
          <a:xfrm rot="657634">
            <a:off x="8048258" y="3865361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36"/>
          <p:cNvSpPr/>
          <p:nvPr/>
        </p:nvSpPr>
        <p:spPr>
          <a:xfrm rot="657634">
            <a:off x="4610670" y="731686"/>
            <a:ext cx="449831" cy="449831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7" name="Google Shape;517;p36"/>
          <p:cNvGrpSpPr/>
          <p:nvPr/>
        </p:nvGrpSpPr>
        <p:grpSpPr>
          <a:xfrm rot="381307">
            <a:off x="4479135" y="892785"/>
            <a:ext cx="3791311" cy="3261323"/>
            <a:chOff x="3617495" y="1068316"/>
            <a:chExt cx="4469236" cy="3380439"/>
          </a:xfrm>
        </p:grpSpPr>
        <p:sp>
          <p:nvSpPr>
            <p:cNvPr id="518" name="Google Shape;518;p36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6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6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6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6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6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6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6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6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6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6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6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6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6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6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6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6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6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6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6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6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6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cription 2">
  <p:cSld name="CUSTOM_11_1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7"/>
          <p:cNvSpPr txBox="1"/>
          <p:nvPr>
            <p:ph type="title"/>
          </p:nvPr>
        </p:nvSpPr>
        <p:spPr>
          <a:xfrm>
            <a:off x="1218425" y="1228838"/>
            <a:ext cx="2782200" cy="112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7" name="Google Shape;547;p37"/>
          <p:cNvSpPr txBox="1"/>
          <p:nvPr>
            <p:ph idx="1" type="subTitle"/>
          </p:nvPr>
        </p:nvSpPr>
        <p:spPr>
          <a:xfrm>
            <a:off x="1218425" y="2433613"/>
            <a:ext cx="2782200" cy="11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37"/>
          <p:cNvSpPr/>
          <p:nvPr/>
        </p:nvSpPr>
        <p:spPr>
          <a:xfrm flipH="1" rot="-1186504">
            <a:off x="-1307356" y="-408115"/>
            <a:ext cx="3249590" cy="24082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37"/>
          <p:cNvSpPr/>
          <p:nvPr/>
        </p:nvSpPr>
        <p:spPr>
          <a:xfrm flipH="1" rot="-6744261">
            <a:off x="-803000" y="3214725"/>
            <a:ext cx="3249530" cy="2408223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30000">
                <a:srgbClr val="530484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37"/>
          <p:cNvSpPr/>
          <p:nvPr/>
        </p:nvSpPr>
        <p:spPr>
          <a:xfrm rot="2292448">
            <a:off x="3614725" y="706023"/>
            <a:ext cx="604297" cy="607026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4">
  <p:cSld name="CUSTOM_12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8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2">
  <p:cSld name="CUSTOM_13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9"/>
          <p:cNvSpPr/>
          <p:nvPr/>
        </p:nvSpPr>
        <p:spPr>
          <a:xfrm flipH="1" rot="-541004">
            <a:off x="-1199112" y="-483826"/>
            <a:ext cx="4028715" cy="2985676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5" name="Google Shape;555;p39"/>
          <p:cNvGrpSpPr/>
          <p:nvPr/>
        </p:nvGrpSpPr>
        <p:grpSpPr>
          <a:xfrm>
            <a:off x="-308777" y="-2532646"/>
            <a:ext cx="9290961" cy="7594636"/>
            <a:chOff x="-1193747" y="-4603474"/>
            <a:chExt cx="15552329" cy="12255342"/>
          </a:xfrm>
        </p:grpSpPr>
        <p:sp>
          <p:nvSpPr>
            <p:cNvPr id="556" name="Google Shape;556;p39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" name="Google Shape;564;p39"/>
          <p:cNvSpPr/>
          <p:nvPr/>
        </p:nvSpPr>
        <p:spPr>
          <a:xfrm>
            <a:off x="7581140" y="535656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39"/>
          <p:cNvSpPr/>
          <p:nvPr/>
        </p:nvSpPr>
        <p:spPr>
          <a:xfrm flipH="1" rot="-268544">
            <a:off x="5841858" y="3287533"/>
            <a:ext cx="5034756" cy="2775339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39"/>
          <p:cNvSpPr/>
          <p:nvPr/>
        </p:nvSpPr>
        <p:spPr>
          <a:xfrm rot="1464285">
            <a:off x="1811248" y="3896459"/>
            <a:ext cx="604296" cy="607025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39"/>
          <p:cNvSpPr txBox="1"/>
          <p:nvPr>
            <p:ph type="title"/>
          </p:nvPr>
        </p:nvSpPr>
        <p:spPr>
          <a:xfrm>
            <a:off x="714175" y="357275"/>
            <a:ext cx="77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8" name="Google Shape;568;p39"/>
          <p:cNvSpPr txBox="1"/>
          <p:nvPr>
            <p:ph idx="1" type="subTitle"/>
          </p:nvPr>
        </p:nvSpPr>
        <p:spPr>
          <a:xfrm>
            <a:off x="1474807" y="1564800"/>
            <a:ext cx="2799900" cy="4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9" name="Google Shape;569;p39"/>
          <p:cNvSpPr txBox="1"/>
          <p:nvPr>
            <p:ph idx="2" type="body"/>
          </p:nvPr>
        </p:nvSpPr>
        <p:spPr>
          <a:xfrm>
            <a:off x="1474807" y="1995425"/>
            <a:ext cx="2799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0" name="Google Shape;570;p39"/>
          <p:cNvSpPr txBox="1"/>
          <p:nvPr>
            <p:ph idx="3" type="subTitle"/>
          </p:nvPr>
        </p:nvSpPr>
        <p:spPr>
          <a:xfrm>
            <a:off x="4884307" y="1564800"/>
            <a:ext cx="2799900" cy="4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71" name="Google Shape;571;p39"/>
          <p:cNvSpPr txBox="1"/>
          <p:nvPr>
            <p:ph idx="4" type="body"/>
          </p:nvPr>
        </p:nvSpPr>
        <p:spPr>
          <a:xfrm>
            <a:off x="4884307" y="1995425"/>
            <a:ext cx="2799900" cy="9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">
    <p:bg>
      <p:bgPr>
        <a:gradFill>
          <a:gsLst>
            <a:gs pos="0">
              <a:schemeClr val="l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0"/>
          <p:cNvSpPr txBox="1"/>
          <p:nvPr>
            <p:ph type="ctrTitle"/>
          </p:nvPr>
        </p:nvSpPr>
        <p:spPr>
          <a:xfrm>
            <a:off x="5060625" y="656650"/>
            <a:ext cx="3388500" cy="70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4" name="Google Shape;574;p40"/>
          <p:cNvSpPr txBox="1"/>
          <p:nvPr>
            <p:ph idx="1" type="subTitle"/>
          </p:nvPr>
        </p:nvSpPr>
        <p:spPr>
          <a:xfrm>
            <a:off x="5060625" y="1542525"/>
            <a:ext cx="3247800" cy="10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5" name="Google Shape;575;p40"/>
          <p:cNvSpPr/>
          <p:nvPr/>
        </p:nvSpPr>
        <p:spPr>
          <a:xfrm flipH="1">
            <a:off x="-881615" y="-1341837"/>
            <a:ext cx="5388981" cy="3993767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40"/>
          <p:cNvSpPr/>
          <p:nvPr/>
        </p:nvSpPr>
        <p:spPr>
          <a:xfrm flipH="1" rot="-1607948">
            <a:off x="8137952" y="549519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40"/>
          <p:cNvSpPr/>
          <p:nvPr/>
        </p:nvSpPr>
        <p:spPr>
          <a:xfrm flipH="1">
            <a:off x="1385190" y="4108850"/>
            <a:ext cx="4868535" cy="2683712"/>
          </a:xfrm>
          <a:custGeom>
            <a:rect b="b" l="l" r="r" t="t"/>
            <a:pathLst>
              <a:path extrusionOk="0" h="64219" w="116500">
                <a:moveTo>
                  <a:pt x="3963" y="51631"/>
                </a:moveTo>
                <a:cubicBezTo>
                  <a:pt x="13623" y="56295"/>
                  <a:pt x="18216" y="50369"/>
                  <a:pt x="21214" y="42146"/>
                </a:cubicBezTo>
                <a:cubicBezTo>
                  <a:pt x="25229" y="31294"/>
                  <a:pt x="25597" y="22038"/>
                  <a:pt x="39482" y="25965"/>
                </a:cubicBezTo>
                <a:cubicBezTo>
                  <a:pt x="56330" y="30839"/>
                  <a:pt x="55279" y="12097"/>
                  <a:pt x="68007" y="6154"/>
                </a:cubicBezTo>
                <a:cubicBezTo>
                  <a:pt x="75966" y="2770"/>
                  <a:pt x="76387" y="8433"/>
                  <a:pt x="83575" y="9993"/>
                </a:cubicBezTo>
                <a:cubicBezTo>
                  <a:pt x="89956" y="11080"/>
                  <a:pt x="90798" y="6452"/>
                  <a:pt x="95672" y="4190"/>
                </a:cubicBezTo>
                <a:cubicBezTo>
                  <a:pt x="105454" y="0"/>
                  <a:pt x="113940" y="9380"/>
                  <a:pt x="114536" y="18391"/>
                </a:cubicBezTo>
                <a:cubicBezTo>
                  <a:pt x="116499" y="46039"/>
                  <a:pt x="71899" y="54699"/>
                  <a:pt x="51579" y="60204"/>
                </a:cubicBezTo>
                <a:cubicBezTo>
                  <a:pt x="40447" y="63044"/>
                  <a:pt x="26491" y="64219"/>
                  <a:pt x="15552" y="61239"/>
                </a:cubicBezTo>
                <a:cubicBezTo>
                  <a:pt x="12291" y="60362"/>
                  <a:pt x="1" y="57399"/>
                  <a:pt x="4121" y="52280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40"/>
          <p:cNvSpPr/>
          <p:nvPr/>
        </p:nvSpPr>
        <p:spPr>
          <a:xfrm flipH="1">
            <a:off x="-753952" y="3391213"/>
            <a:ext cx="4458199" cy="3686003"/>
          </a:xfrm>
          <a:custGeom>
            <a:rect b="b" l="l" r="r" t="t"/>
            <a:pathLst>
              <a:path extrusionOk="0" h="88203" w="106681">
                <a:moveTo>
                  <a:pt x="1894" y="81488"/>
                </a:moveTo>
                <a:cubicBezTo>
                  <a:pt x="12553" y="82803"/>
                  <a:pt x="15007" y="75702"/>
                  <a:pt x="15200" y="66954"/>
                </a:cubicBezTo>
                <a:cubicBezTo>
                  <a:pt x="15516" y="55383"/>
                  <a:pt x="12886" y="46512"/>
                  <a:pt x="27297" y="45776"/>
                </a:cubicBezTo>
                <a:cubicBezTo>
                  <a:pt x="44811" y="44969"/>
                  <a:pt x="37816" y="27560"/>
                  <a:pt x="47949" y="17830"/>
                </a:cubicBezTo>
                <a:cubicBezTo>
                  <a:pt x="54401" y="12080"/>
                  <a:pt x="56628" y="17304"/>
                  <a:pt x="63921" y="16480"/>
                </a:cubicBezTo>
                <a:cubicBezTo>
                  <a:pt x="70320" y="15464"/>
                  <a:pt x="69654" y="10800"/>
                  <a:pt x="73511" y="7101"/>
                </a:cubicBezTo>
                <a:cubicBezTo>
                  <a:pt x="81435" y="1"/>
                  <a:pt x="92498" y="6137"/>
                  <a:pt x="95951" y="14482"/>
                </a:cubicBezTo>
                <a:cubicBezTo>
                  <a:pt x="106681" y="40061"/>
                  <a:pt x="67217" y="62554"/>
                  <a:pt x="49773" y="74300"/>
                </a:cubicBezTo>
                <a:cubicBezTo>
                  <a:pt x="40130" y="80559"/>
                  <a:pt x="27297" y="86151"/>
                  <a:pt x="15972" y="86853"/>
                </a:cubicBezTo>
                <a:cubicBezTo>
                  <a:pt x="12605" y="87081"/>
                  <a:pt x="0" y="88203"/>
                  <a:pt x="2262" y="82031"/>
                </a:cubicBezTo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9" name="Google Shape;579;p40"/>
          <p:cNvGrpSpPr/>
          <p:nvPr/>
        </p:nvGrpSpPr>
        <p:grpSpPr>
          <a:xfrm>
            <a:off x="-669526" y="373795"/>
            <a:ext cx="5578514" cy="4395907"/>
            <a:chOff x="3278877" y="606875"/>
            <a:chExt cx="5240502" cy="4129551"/>
          </a:xfrm>
        </p:grpSpPr>
        <p:sp>
          <p:nvSpPr>
            <p:cNvPr id="580" name="Google Shape;580;p40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0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0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0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2" name="Google Shape;612;p40"/>
          <p:cNvSpPr/>
          <p:nvPr/>
        </p:nvSpPr>
        <p:spPr>
          <a:xfrm flipH="1">
            <a:off x="3796429" y="3605249"/>
            <a:ext cx="251434" cy="251434"/>
          </a:xfrm>
          <a:custGeom>
            <a:rect b="b" l="l" r="r" t="t"/>
            <a:pathLst>
              <a:path extrusionOk="0" h="6908" w="6908">
                <a:moveTo>
                  <a:pt x="6908" y="2963"/>
                </a:moveTo>
                <a:cubicBezTo>
                  <a:pt x="6908" y="5593"/>
                  <a:pt x="3717" y="6908"/>
                  <a:pt x="1859" y="5049"/>
                </a:cubicBezTo>
                <a:cubicBezTo>
                  <a:pt x="0" y="3191"/>
                  <a:pt x="1315" y="0"/>
                  <a:pt x="3945" y="0"/>
                </a:cubicBezTo>
                <a:cubicBezTo>
                  <a:pt x="5593" y="0"/>
                  <a:pt x="6908" y="1315"/>
                  <a:pt x="6908" y="29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0"/>
          <p:cNvSpPr/>
          <p:nvPr/>
        </p:nvSpPr>
        <p:spPr>
          <a:xfrm flipH="1">
            <a:off x="2824640" y="2053031"/>
            <a:ext cx="326730" cy="328202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40"/>
          <p:cNvSpPr txBox="1"/>
          <p:nvPr/>
        </p:nvSpPr>
        <p:spPr>
          <a:xfrm>
            <a:off x="5060625" y="3367688"/>
            <a:ext cx="33885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CREDITS: This presentation template was created by </a:t>
            </a:r>
            <a:r>
              <a:rPr b="1" lang="en-GB" sz="1200">
                <a:solidFill>
                  <a:schemeClr val="dk2"/>
                </a:solidFill>
                <a:uFill>
                  <a:noFill/>
                </a:uFill>
                <a:latin typeface="Mukta"/>
                <a:ea typeface="Mukta"/>
                <a:cs typeface="Mukta"/>
                <a:sym typeface="Mukt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2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, including icons by </a:t>
            </a:r>
            <a:r>
              <a:rPr b="1" lang="en-GB" sz="1200">
                <a:solidFill>
                  <a:schemeClr val="dk2"/>
                </a:solidFill>
                <a:uFill>
                  <a:noFill/>
                </a:uFill>
                <a:latin typeface="Mukta"/>
                <a:ea typeface="Mukta"/>
                <a:cs typeface="Mukta"/>
                <a:sym typeface="Mukt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2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, and infographics &amp; images by </a:t>
            </a:r>
            <a:r>
              <a:rPr b="1" lang="en-GB" sz="1200">
                <a:solidFill>
                  <a:schemeClr val="dk2"/>
                </a:solidFill>
                <a:uFill>
                  <a:noFill/>
                </a:uFill>
                <a:latin typeface="Mukta"/>
                <a:ea typeface="Mukta"/>
                <a:cs typeface="Mukta"/>
                <a:sym typeface="Mukt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-GB" sz="12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</a:t>
            </a:r>
            <a:endParaRPr b="1" sz="12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15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bg>
      <p:bgPr>
        <a:gradFill>
          <a:gsLst>
            <a:gs pos="0">
              <a:schemeClr val="lt1"/>
            </a:gs>
            <a:gs pos="30000">
              <a:srgbClr val="530484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8">
    <p:bg>
      <p:bgPr>
        <a:gradFill>
          <a:gsLst>
            <a:gs pos="0">
              <a:schemeClr val="l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7">
    <p:bg>
      <p:bgPr>
        <a:gradFill>
          <a:gsLst>
            <a:gs pos="0">
              <a:schemeClr val="accent1"/>
            </a:gs>
            <a:gs pos="52000">
              <a:srgbClr val="530484"/>
            </a:gs>
            <a:gs pos="100000">
              <a:schemeClr val="l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CUSTOM_16">
    <p:bg>
      <p:bgPr>
        <a:gradFill>
          <a:gsLst>
            <a:gs pos="0">
              <a:schemeClr val="accent1"/>
            </a:gs>
            <a:gs pos="71000">
              <a:srgbClr val="530484"/>
            </a:gs>
            <a:gs pos="100000">
              <a:schemeClr val="lt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4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8" name="Google Shape;628;p4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9" name="Google Shape;629;p4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8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2" name="Google Shape;632;p48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33" name="Google Shape;633;p4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4" name="Google Shape;634;p4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5" name="Google Shape;635;p4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8" name="Google Shape;638;p4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9" name="Google Shape;639;p4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0" name="Google Shape;640;p4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1" name="Google Shape;641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50"/>
          <p:cNvSpPr txBox="1"/>
          <p:nvPr>
            <p:ph type="title"/>
          </p:nvPr>
        </p:nvSpPr>
        <p:spPr>
          <a:xfrm>
            <a:off x="623888" y="1282303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4" name="Google Shape;644;p50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45" name="Google Shape;645;p5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6" name="Google Shape;646;p5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7" name="Google Shape;647;p5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5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0" name="Google Shape;650;p51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1" name="Google Shape;651;p51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2" name="Google Shape;652;p5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3" name="Google Shape;653;p5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4" name="Google Shape;654;p5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52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7" name="Google Shape;657;p52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58" name="Google Shape;658;p52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9" name="Google Shape;659;p52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60" name="Google Shape;660;p52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1" name="Google Shape;661;p5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2" name="Google Shape;662;p5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3" name="Google Shape;663;p5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6" name="Google Shape;666;p5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7" name="Google Shape;667;p5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8" name="Google Shape;668;p5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4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1" name="Google Shape;671;p54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72" name="Google Shape;672;p54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73" name="Google Shape;673;p5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4" name="Google Shape;674;p5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5" name="Google Shape;675;p5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55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8" name="Google Shape;678;p55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679" name="Google Shape;679;p55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80" name="Google Shape;680;p5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1" name="Google Shape;681;p5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2" name="Google Shape;682;p5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5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5" name="Google Shape;685;p56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86" name="Google Shape;686;p5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7" name="Google Shape;687;p5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8" name="Google Shape;688;p5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57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1" name="Google Shape;691;p57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2" name="Google Shape;692;p5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3" name="Google Shape;693;p5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4" name="Google Shape;694;p5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theme" Target="../theme/theme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0.xml"/><Relationship Id="rId8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3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accent1"/>
            </a:gs>
          </a:gsLst>
          <a:lin ang="10800025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4175" y="445025"/>
            <a:ext cx="7715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ukta ExtraBold"/>
              <a:buNone/>
              <a:defRPr sz="30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ukta ExtraBold"/>
              <a:buNone/>
              <a:defRPr sz="2800">
                <a:solidFill>
                  <a:schemeClr val="dk1"/>
                </a:solidFill>
                <a:latin typeface="Mukta ExtraBold"/>
                <a:ea typeface="Mukta ExtraBold"/>
                <a:cs typeface="Mukta ExtraBold"/>
                <a:sym typeface="Mukta Extra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4175" y="1152475"/>
            <a:ext cx="7715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●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○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■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●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○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■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●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ukta"/>
              <a:buChar char="○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ukta"/>
              <a:buChar char="■"/>
              <a:defRPr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622" name="Google Shape;622;p4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3" name="Google Shape;623;p4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4" name="Google Shape;624;p4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5" name="Google Shape;625;p4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1CkWgtrLYDqOTaWE6Krh0-fsNljWfN1q/view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Relationship Id="rId4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jpg"/><Relationship Id="rId4" Type="http://schemas.openxmlformats.org/officeDocument/2006/relationships/image" Target="../media/image2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drive.google.com/file/d/1Zu29GQhxxzUoxCl8KPq2krwekhmgaXuc/view" TargetMode="External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9.png"/><Relationship Id="rId5" Type="http://schemas.openxmlformats.org/officeDocument/2006/relationships/image" Target="../media/image2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UXKQ9yFuJ1N1QHxuerUx1MRJmMHCMb7a/view" TargetMode="External"/><Relationship Id="rId4" Type="http://schemas.openxmlformats.org/officeDocument/2006/relationships/image" Target="../media/image2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2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jpg"/><Relationship Id="rId4" Type="http://schemas.openxmlformats.org/officeDocument/2006/relationships/image" Target="../media/image18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0.jpg"/><Relationship Id="rId4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st.github.com/prodigyhades/9ca1b78319f728c0756f6d58bfa16c74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spreadsheets/d/13eymycTzfRHziFpaEcPAeXa5GSRsPI6MbYTYsIdjxhE/copy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58"/>
          <p:cNvSpPr/>
          <p:nvPr/>
        </p:nvSpPr>
        <p:spPr>
          <a:xfrm rot="-463670">
            <a:off x="5135815" y="-1457456"/>
            <a:ext cx="4516949" cy="334750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58"/>
          <p:cNvSpPr/>
          <p:nvPr/>
        </p:nvSpPr>
        <p:spPr>
          <a:xfrm>
            <a:off x="6100750" y="-1409075"/>
            <a:ext cx="3830921" cy="2839091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58"/>
          <p:cNvSpPr/>
          <p:nvPr/>
        </p:nvSpPr>
        <p:spPr>
          <a:xfrm rot="5845443">
            <a:off x="6099271" y="2779924"/>
            <a:ext cx="4152843" cy="3190698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58"/>
          <p:cNvSpPr/>
          <p:nvPr/>
        </p:nvSpPr>
        <p:spPr>
          <a:xfrm rot="6527185">
            <a:off x="5135880" y="2433410"/>
            <a:ext cx="4516818" cy="3347408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" name="Google Shape;703;p58"/>
          <p:cNvGrpSpPr/>
          <p:nvPr/>
        </p:nvGrpSpPr>
        <p:grpSpPr>
          <a:xfrm>
            <a:off x="-2601269" y="-429157"/>
            <a:ext cx="7891252" cy="5783296"/>
            <a:chOff x="-1193747" y="-4603474"/>
            <a:chExt cx="15552329" cy="12255342"/>
          </a:xfrm>
        </p:grpSpPr>
        <p:sp>
          <p:nvSpPr>
            <p:cNvPr id="704" name="Google Shape;704;p58"/>
            <p:cNvSpPr/>
            <p:nvPr/>
          </p:nvSpPr>
          <p:spPr>
            <a:xfrm>
              <a:off x="-1193747" y="-4603474"/>
              <a:ext cx="15552329" cy="12255342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8"/>
            <p:cNvSpPr/>
            <p:nvPr/>
          </p:nvSpPr>
          <p:spPr>
            <a:xfrm>
              <a:off x="-990138" y="-4334118"/>
              <a:ext cx="15092676" cy="11808801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8"/>
            <p:cNvSpPr/>
            <p:nvPr/>
          </p:nvSpPr>
          <p:spPr>
            <a:xfrm>
              <a:off x="-793084" y="-4058394"/>
              <a:ext cx="14632837" cy="11365632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8"/>
            <p:cNvSpPr/>
            <p:nvPr/>
          </p:nvSpPr>
          <p:spPr>
            <a:xfrm>
              <a:off x="-589474" y="-3785854"/>
              <a:ext cx="14169812" cy="10922275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58"/>
            <p:cNvSpPr/>
            <p:nvPr/>
          </p:nvSpPr>
          <p:spPr>
            <a:xfrm>
              <a:off x="-389237" y="-3506571"/>
              <a:ext cx="13700420" cy="10475547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8"/>
            <p:cNvSpPr/>
            <p:nvPr/>
          </p:nvSpPr>
          <p:spPr>
            <a:xfrm>
              <a:off x="-188811" y="-3234031"/>
              <a:ext cx="13263431" cy="10032190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8"/>
            <p:cNvSpPr/>
            <p:nvPr/>
          </p:nvSpPr>
          <p:spPr>
            <a:xfrm>
              <a:off x="14798" y="-2961491"/>
              <a:ext cx="12813519" cy="9589020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58"/>
            <p:cNvSpPr/>
            <p:nvPr/>
          </p:nvSpPr>
          <p:spPr>
            <a:xfrm>
              <a:off x="215036" y="-2685579"/>
              <a:ext cx="12367165" cy="9145476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" name="Google Shape;712;p58"/>
          <p:cNvSpPr txBox="1"/>
          <p:nvPr>
            <p:ph idx="4294967295" type="subTitle"/>
          </p:nvPr>
        </p:nvSpPr>
        <p:spPr>
          <a:xfrm>
            <a:off x="464400" y="2800350"/>
            <a:ext cx="5256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FFFDFC"/>
                </a:solidFill>
              </a:rPr>
              <a:t>Where precision meets the skies</a:t>
            </a:r>
            <a:endParaRPr b="1" sz="1700">
              <a:solidFill>
                <a:srgbClr val="FFFDFC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id="713" name="Google Shape;71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550" y="2007751"/>
            <a:ext cx="5320944" cy="79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6" name="Google Shape;826;p67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827" name="Google Shape;827;p67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67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67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67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67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67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67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67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67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67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67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67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67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7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67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67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67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67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67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7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7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7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7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67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67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7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67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67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67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67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67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7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59" name="Google Shape;85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000" y="1393316"/>
            <a:ext cx="4190026" cy="23568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60" name="Google Shape;860;p67"/>
          <p:cNvPicPr preferRelativeResize="0"/>
          <p:nvPr/>
        </p:nvPicPr>
        <p:blipFill rotWithShape="1">
          <a:blip r:embed="rId4">
            <a:alphaModFix/>
          </a:blip>
          <a:srcRect b="20712" l="31209" r="19446" t="31564"/>
          <a:stretch/>
        </p:blipFill>
        <p:spPr>
          <a:xfrm>
            <a:off x="4631975" y="1393325"/>
            <a:ext cx="4332389" cy="23568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5" name="Google Shape;865;p68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866" name="Google Shape;866;p68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68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68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68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68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8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8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68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8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8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8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68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8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8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68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68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8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8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8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8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8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8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8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8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8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8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8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8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8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68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8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8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98" name="Google Shape;898;p68" title="drone first fligh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1225" y="392775"/>
            <a:ext cx="5853100" cy="438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3" name="Google Shape;903;p69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904" name="Google Shape;904;p69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9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9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9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9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9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9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9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9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9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9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9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9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9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9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9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9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69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9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9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9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9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9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9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9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9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9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9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9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69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69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69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36" name="Google Shape;93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848" y="1036013"/>
            <a:ext cx="2236425" cy="30714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37" name="Google Shape;937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6700" y="1212702"/>
            <a:ext cx="3542826" cy="2657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70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943" name="Google Shape;943;p70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70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70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70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70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70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70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70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70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70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70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70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70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70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70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70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70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70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70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0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0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0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0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0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0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0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70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70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0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0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0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0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75" name="Google Shape;975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2075" y="636950"/>
            <a:ext cx="2142325" cy="380859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76" name="Google Shape;976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7101" y="667459"/>
            <a:ext cx="2142325" cy="380857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1" name="Google Shape;981;p71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982" name="Google Shape;982;p71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71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1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71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71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1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1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1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1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1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1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1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1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1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1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1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1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1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1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1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71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71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71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1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1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1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1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71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1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1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1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1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14" name="Google Shape;1014;p71"/>
          <p:cNvPicPr preferRelativeResize="0"/>
          <p:nvPr/>
        </p:nvPicPr>
        <p:blipFill rotWithShape="1">
          <a:blip r:embed="rId3">
            <a:alphaModFix/>
          </a:blip>
          <a:srcRect b="3569" l="2212" r="1169" t="6291"/>
          <a:stretch/>
        </p:blipFill>
        <p:spPr>
          <a:xfrm>
            <a:off x="1760900" y="758150"/>
            <a:ext cx="5622200" cy="35662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>
            <a:alpha val="94970"/>
          </a:srgbClr>
        </a:solidFill>
      </p:bgPr>
    </p:bg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72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020" name="Google Shape;1020;p72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72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72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72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72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72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72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72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72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72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72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72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72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72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72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72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72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72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72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72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72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72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72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72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72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72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72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72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72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72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72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72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52" name="Google Shape;1052;p72" title="ESP32-GPS-Module (online-video-cutter.com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6600" y="512200"/>
            <a:ext cx="5410800" cy="4058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7" name="Google Shape;1057;p73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058" name="Google Shape;1058;p73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3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73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73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73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73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3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73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73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73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73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73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73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73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3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3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73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3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3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73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73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73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3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73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73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73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73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3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73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73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73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73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90" name="Google Shape;1090;p73"/>
          <p:cNvPicPr preferRelativeResize="0"/>
          <p:nvPr/>
        </p:nvPicPr>
        <p:blipFill rotWithShape="1">
          <a:blip r:embed="rId3">
            <a:alphaModFix/>
          </a:blip>
          <a:srcRect b="39915" l="29099" r="38040" t="25429"/>
          <a:stretch/>
        </p:blipFill>
        <p:spPr>
          <a:xfrm>
            <a:off x="641000" y="2570527"/>
            <a:ext cx="3675998" cy="218069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1" name="Google Shape;1091;p73"/>
          <p:cNvPicPr preferRelativeResize="0"/>
          <p:nvPr/>
        </p:nvPicPr>
        <p:blipFill rotWithShape="1">
          <a:blip r:embed="rId4">
            <a:alphaModFix/>
          </a:blip>
          <a:srcRect b="18735" l="20630" r="30917" t="28206"/>
          <a:stretch/>
        </p:blipFill>
        <p:spPr>
          <a:xfrm>
            <a:off x="2985037" y="243725"/>
            <a:ext cx="3173933" cy="195505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2" name="Google Shape;1092;p73"/>
          <p:cNvPicPr preferRelativeResize="0"/>
          <p:nvPr/>
        </p:nvPicPr>
        <p:blipFill rotWithShape="1">
          <a:blip r:embed="rId5">
            <a:alphaModFix/>
          </a:blip>
          <a:srcRect b="6444" l="5347" r="0" t="15728"/>
          <a:stretch/>
        </p:blipFill>
        <p:spPr>
          <a:xfrm>
            <a:off x="4572000" y="2652537"/>
            <a:ext cx="4360752" cy="20166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7" name="Google Shape;1097;p74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098" name="Google Shape;1098;p74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74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74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74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74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74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74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74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74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74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74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74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74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74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4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4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4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74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74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74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74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74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74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74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74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74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74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74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74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74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74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4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30" name="Google Shape;1130;p74" title="WhatsApp Video 2023-05-02 at 1.50.39 PM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61147" y="91300"/>
            <a:ext cx="3009626" cy="49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5" name="Google Shape;1135;p75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136" name="Google Shape;1136;p75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75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75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75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75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75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75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75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75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75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75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75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75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75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75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75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75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75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75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75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5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5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5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5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75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75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75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75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75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75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75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75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68" name="Google Shape;1168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463" y="690563"/>
            <a:ext cx="5857875" cy="406717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3" name="Google Shape;1173;p76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174" name="Google Shape;1174;p76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76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76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76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76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76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76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76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76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76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76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76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76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76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76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76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76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76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76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76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76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76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76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76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76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76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76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76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76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76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76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76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06" name="Google Shape;1206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52525" y="862025"/>
            <a:ext cx="7143750" cy="372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7" name="Google Shape;1207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0775" y="1761425"/>
            <a:ext cx="2925975" cy="219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drone outline png image" id="718" name="Google Shape;718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6950" y="1056824"/>
            <a:ext cx="2434825" cy="2411299"/>
          </a:xfrm>
          <a:prstGeom prst="rect">
            <a:avLst/>
          </a:prstGeom>
          <a:noFill/>
          <a:ln>
            <a:noFill/>
          </a:ln>
        </p:spPr>
      </p:pic>
      <p:sp>
        <p:nvSpPr>
          <p:cNvPr id="719" name="Google Shape;719;p59"/>
          <p:cNvSpPr/>
          <p:nvPr/>
        </p:nvSpPr>
        <p:spPr>
          <a:xfrm>
            <a:off x="6600563" y="2123779"/>
            <a:ext cx="574200" cy="6003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262626"/>
              </a:solidFill>
              <a:highlight>
                <a:schemeClr val="lt1"/>
              </a:highlight>
            </a:endParaRPr>
          </a:p>
        </p:txBody>
      </p:sp>
      <p:sp>
        <p:nvSpPr>
          <p:cNvPr id="720" name="Google Shape;720;p59"/>
          <p:cNvSpPr/>
          <p:nvPr/>
        </p:nvSpPr>
        <p:spPr>
          <a:xfrm>
            <a:off x="5945700" y="2123775"/>
            <a:ext cx="325500" cy="600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9"/>
          <p:cNvSpPr/>
          <p:nvPr/>
        </p:nvSpPr>
        <p:spPr>
          <a:xfrm>
            <a:off x="5631125" y="1474875"/>
            <a:ext cx="2513100" cy="18981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722" name="Google Shape;722;p59"/>
          <p:cNvSpPr/>
          <p:nvPr/>
        </p:nvSpPr>
        <p:spPr>
          <a:xfrm>
            <a:off x="7504050" y="2123775"/>
            <a:ext cx="325500" cy="600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59"/>
          <p:cNvSpPr txBox="1"/>
          <p:nvPr>
            <p:ph idx="4294967295" type="subTitle"/>
          </p:nvPr>
        </p:nvSpPr>
        <p:spPr>
          <a:xfrm>
            <a:off x="1538413" y="3837975"/>
            <a:ext cx="2271900" cy="3537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Mukta"/>
                <a:ea typeface="Mukta"/>
                <a:cs typeface="Mukta"/>
                <a:sym typeface="Mukta"/>
              </a:rPr>
              <a:t>Drone</a:t>
            </a:r>
            <a:endParaRPr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24" name="Google Shape;724;p59"/>
          <p:cNvSpPr txBox="1"/>
          <p:nvPr>
            <p:ph idx="4294967295" type="subTitle"/>
          </p:nvPr>
        </p:nvSpPr>
        <p:spPr>
          <a:xfrm>
            <a:off x="5751725" y="3837975"/>
            <a:ext cx="2271900" cy="3537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Mukta"/>
                <a:ea typeface="Mukta"/>
                <a:cs typeface="Mukta"/>
                <a:sym typeface="Mukta"/>
              </a:rPr>
              <a:t>Track-box</a:t>
            </a:r>
            <a:r>
              <a:rPr lang="en-GB">
                <a:latin typeface="Mukta"/>
                <a:ea typeface="Mukta"/>
                <a:cs typeface="Mukta"/>
                <a:sym typeface="Mukta"/>
              </a:rPr>
              <a:t> </a:t>
            </a:r>
            <a:endParaRPr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25" name="Google Shape;725;p59"/>
          <p:cNvSpPr/>
          <p:nvPr/>
        </p:nvSpPr>
        <p:spPr>
          <a:xfrm rot="5400000">
            <a:off x="0" y="0"/>
            <a:ext cx="914400" cy="914400"/>
          </a:xfrm>
          <a:prstGeom prst="rtTriangl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11" name="Shape 1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2" name="Google Shape;1212;p77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213" name="Google Shape;1213;p77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77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77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77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77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77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77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77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77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77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77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77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77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77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77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77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77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77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77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77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77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77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77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77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77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77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77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77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77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77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77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77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5" name="Google Shape;1245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350" y="477688"/>
            <a:ext cx="7605300" cy="412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" name="Google Shape;1246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0750" y="921875"/>
            <a:ext cx="4508825" cy="338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1" name="Google Shape;1251;p78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252" name="Google Shape;1252;p78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78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78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78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78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78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78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78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78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78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78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78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78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78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78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78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78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78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78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78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78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78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78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78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78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78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78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78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78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78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78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78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84" name="Google Shape;1284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750" y="1435488"/>
            <a:ext cx="3030025" cy="227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5" name="Google Shape;1285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9275" y="1428774"/>
            <a:ext cx="2922925" cy="219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79"/>
          <p:cNvSpPr txBox="1"/>
          <p:nvPr>
            <p:ph idx="4294967295" type="title"/>
          </p:nvPr>
        </p:nvSpPr>
        <p:spPr>
          <a:xfrm>
            <a:off x="332950" y="2455650"/>
            <a:ext cx="3210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AeroFuture</a:t>
            </a:r>
            <a:endParaRPr/>
          </a:p>
        </p:txBody>
      </p:sp>
      <p:pic>
        <p:nvPicPr>
          <p:cNvPr id="1291" name="Google Shape;1291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950" y="1398151"/>
            <a:ext cx="5320944" cy="79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92" name="Google Shape;1292;p79"/>
          <p:cNvSpPr/>
          <p:nvPr/>
        </p:nvSpPr>
        <p:spPr>
          <a:xfrm>
            <a:off x="5695525" y="1470750"/>
            <a:ext cx="468600" cy="458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79"/>
          <p:cNvSpPr/>
          <p:nvPr/>
        </p:nvSpPr>
        <p:spPr>
          <a:xfrm rot="1607948">
            <a:off x="4034716" y="261835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79"/>
          <p:cNvSpPr/>
          <p:nvPr/>
        </p:nvSpPr>
        <p:spPr>
          <a:xfrm rot="1607948">
            <a:off x="3290816" y="108932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79"/>
          <p:cNvSpPr/>
          <p:nvPr/>
        </p:nvSpPr>
        <p:spPr>
          <a:xfrm rot="1607948">
            <a:off x="1049691" y="371760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0" name="Google Shape;1300;p80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301" name="Google Shape;1301;p80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80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80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80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80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80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80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80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80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80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80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80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80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80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80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80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80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80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80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80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80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80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80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80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80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80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80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80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80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80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80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80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3" name="Google Shape;1333;p80"/>
          <p:cNvSpPr txBox="1"/>
          <p:nvPr/>
        </p:nvSpPr>
        <p:spPr>
          <a:xfrm>
            <a:off x="1000175" y="1302125"/>
            <a:ext cx="6090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Forest-fire detection and prevention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Real-time </a:t>
            </a: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surveillance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Supply drop</a:t>
            </a: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 (Medications, food)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Search and rescue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Military use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kta"/>
              <a:buChar char="●"/>
            </a:pPr>
            <a:r>
              <a:rPr b="1" lang="en-GB" sz="1600">
                <a:solidFill>
                  <a:schemeClr val="dk2"/>
                </a:solidFill>
                <a:latin typeface="Mukta"/>
                <a:ea typeface="Mukta"/>
                <a:cs typeface="Mukta"/>
                <a:sym typeface="Mukta"/>
              </a:rPr>
              <a:t>Mob control</a:t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1334" name="Google Shape;1334;p80"/>
          <p:cNvSpPr txBox="1"/>
          <p:nvPr>
            <p:ph idx="4294967295" type="title"/>
          </p:nvPr>
        </p:nvSpPr>
        <p:spPr>
          <a:xfrm>
            <a:off x="1986000" y="300425"/>
            <a:ext cx="5172000" cy="8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u="sng"/>
              <a:t>Further Applications</a:t>
            </a:r>
            <a:endParaRPr sz="3100" u="sng"/>
          </a:p>
        </p:txBody>
      </p:sp>
      <p:pic>
        <p:nvPicPr>
          <p:cNvPr id="1335" name="Google Shape;1335;p80"/>
          <p:cNvPicPr preferRelativeResize="0"/>
          <p:nvPr/>
        </p:nvPicPr>
        <p:blipFill rotWithShape="1">
          <a:blip r:embed="rId3">
            <a:alphaModFix/>
          </a:blip>
          <a:srcRect b="0" l="0" r="61235" t="0"/>
          <a:stretch/>
        </p:blipFill>
        <p:spPr>
          <a:xfrm>
            <a:off x="5923200" y="2393162"/>
            <a:ext cx="2493099" cy="9580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81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341" name="Google Shape;1341;p81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81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81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81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81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81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81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81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81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81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81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81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81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81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81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81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81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81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81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81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81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81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81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81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81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81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81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81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81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81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81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81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73" name="Google Shape;1373;p81"/>
          <p:cNvPicPr preferRelativeResize="0"/>
          <p:nvPr/>
        </p:nvPicPr>
        <p:blipFill rotWithShape="1">
          <a:blip r:embed="rId3">
            <a:alphaModFix/>
          </a:blip>
          <a:srcRect b="0" l="8825" r="9079" t="0"/>
          <a:stretch/>
        </p:blipFill>
        <p:spPr>
          <a:xfrm>
            <a:off x="1250375" y="1131950"/>
            <a:ext cx="6454299" cy="3628750"/>
          </a:xfrm>
          <a:prstGeom prst="rect">
            <a:avLst/>
          </a:prstGeom>
          <a:noFill/>
          <a:ln cap="flat" cmpd="sng" w="9525">
            <a:solidFill>
              <a:srgbClr val="FFFDF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74" name="Google Shape;1374;p81"/>
          <p:cNvSpPr txBox="1"/>
          <p:nvPr>
            <p:ph idx="4294967295" type="title"/>
          </p:nvPr>
        </p:nvSpPr>
        <p:spPr>
          <a:xfrm>
            <a:off x="4871700" y="260125"/>
            <a:ext cx="3210600" cy="6372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TeamAero</a:t>
            </a:r>
            <a:endParaRPr/>
          </a:p>
        </p:txBody>
      </p:sp>
      <p:pic>
        <p:nvPicPr>
          <p:cNvPr id="1375" name="Google Shape;1375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500" y="260163"/>
            <a:ext cx="4277200" cy="637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0" name="Google Shape;1380;p82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1381" name="Google Shape;1381;p82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82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82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82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82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82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82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82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82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82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82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82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82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82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82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82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82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82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82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82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82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82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82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82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82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82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82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82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82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82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82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82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3" name="Google Shape;1413;p82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1305725" y="2054702"/>
            <a:ext cx="6532550" cy="97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11400000" dist="19050">
              <a:srgbClr val="C2C2C2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83"/>
          <p:cNvSpPr txBox="1"/>
          <p:nvPr>
            <p:ph type="title"/>
          </p:nvPr>
        </p:nvSpPr>
        <p:spPr>
          <a:xfrm>
            <a:off x="2192850" y="1788450"/>
            <a:ext cx="4758300" cy="156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Source Code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u="sng">
                <a:solidFill>
                  <a:srgbClr val="6D9EEB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gist link</a:t>
            </a:r>
            <a:endParaRPr sz="1900">
              <a:solidFill>
                <a:srgbClr val="6D9EEB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60"/>
          <p:cNvSpPr/>
          <p:nvPr/>
        </p:nvSpPr>
        <p:spPr>
          <a:xfrm rot="-463670">
            <a:off x="5135815" y="-1457456"/>
            <a:ext cx="4516949" cy="334750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60"/>
          <p:cNvSpPr/>
          <p:nvPr/>
        </p:nvSpPr>
        <p:spPr>
          <a:xfrm>
            <a:off x="6100750" y="-1409075"/>
            <a:ext cx="3830921" cy="2839091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 result for drone outline png image" id="732" name="Google Shape;732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6950" y="1366099"/>
            <a:ext cx="2434825" cy="2411299"/>
          </a:xfrm>
          <a:prstGeom prst="rect">
            <a:avLst/>
          </a:prstGeom>
          <a:noFill/>
          <a:ln>
            <a:noFill/>
          </a:ln>
        </p:spPr>
      </p:pic>
      <p:sp>
        <p:nvSpPr>
          <p:cNvPr id="733" name="Google Shape;733;p60"/>
          <p:cNvSpPr txBox="1"/>
          <p:nvPr>
            <p:ph idx="4294967295" type="title"/>
          </p:nvPr>
        </p:nvSpPr>
        <p:spPr>
          <a:xfrm>
            <a:off x="4931248" y="1518200"/>
            <a:ext cx="3146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Flight controller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RS2205 motors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ESC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Carbon-fiber frame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Futaba 7c transmitter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61"/>
          <p:cNvSpPr/>
          <p:nvPr/>
        </p:nvSpPr>
        <p:spPr>
          <a:xfrm rot="-463670">
            <a:off x="5135815" y="-1457456"/>
            <a:ext cx="4516949" cy="3347505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61"/>
          <p:cNvSpPr/>
          <p:nvPr/>
        </p:nvSpPr>
        <p:spPr>
          <a:xfrm>
            <a:off x="6100750" y="-1409075"/>
            <a:ext cx="3830921" cy="2839091"/>
          </a:xfrm>
          <a:custGeom>
            <a:rect b="b" l="l" r="r" t="t"/>
            <a:pathLst>
              <a:path extrusionOk="0" h="73371" w="99003">
                <a:moveTo>
                  <a:pt x="27291" y="0"/>
                </a:moveTo>
                <a:cubicBezTo>
                  <a:pt x="13169" y="0"/>
                  <a:pt x="488" y="3799"/>
                  <a:pt x="333" y="16322"/>
                </a:cubicBezTo>
                <a:cubicBezTo>
                  <a:pt x="0" y="29208"/>
                  <a:pt x="14639" y="28875"/>
                  <a:pt x="23090" y="31943"/>
                </a:cubicBezTo>
                <a:cubicBezTo>
                  <a:pt x="36414" y="37237"/>
                  <a:pt x="33942" y="52315"/>
                  <a:pt x="46249" y="57364"/>
                </a:cubicBezTo>
                <a:cubicBezTo>
                  <a:pt x="48378" y="58300"/>
                  <a:pt x="51003" y="58622"/>
                  <a:pt x="53886" y="58622"/>
                </a:cubicBezTo>
                <a:cubicBezTo>
                  <a:pt x="60283" y="58622"/>
                  <a:pt x="67956" y="57035"/>
                  <a:pt x="74329" y="57035"/>
                </a:cubicBezTo>
                <a:cubicBezTo>
                  <a:pt x="82897" y="57035"/>
                  <a:pt x="89116" y="59904"/>
                  <a:pt x="86730" y="73353"/>
                </a:cubicBezTo>
                <a:lnTo>
                  <a:pt x="86730" y="73370"/>
                </a:lnTo>
                <a:cubicBezTo>
                  <a:pt x="95005" y="72616"/>
                  <a:pt x="96688" y="65463"/>
                  <a:pt x="97109" y="59082"/>
                </a:cubicBezTo>
                <a:cubicBezTo>
                  <a:pt x="99002" y="30382"/>
                  <a:pt x="88869" y="16129"/>
                  <a:pt x="61589" y="5926"/>
                </a:cubicBezTo>
                <a:cubicBezTo>
                  <a:pt x="54911" y="3310"/>
                  <a:pt x="40473" y="0"/>
                  <a:pt x="2729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0" name="Google Shape;740;p61"/>
          <p:cNvPicPr preferRelativeResize="0"/>
          <p:nvPr/>
        </p:nvPicPr>
        <p:blipFill rotWithShape="1">
          <a:blip r:embed="rId3">
            <a:alphaModFix/>
          </a:blip>
          <a:srcRect b="34011" l="61555" r="20773" t="39882"/>
          <a:stretch/>
        </p:blipFill>
        <p:spPr>
          <a:xfrm>
            <a:off x="1317846" y="1478488"/>
            <a:ext cx="2631125" cy="2186525"/>
          </a:xfrm>
          <a:prstGeom prst="rect">
            <a:avLst/>
          </a:prstGeom>
          <a:noFill/>
          <a:ln>
            <a:noFill/>
          </a:ln>
        </p:spPr>
      </p:pic>
      <p:sp>
        <p:nvSpPr>
          <p:cNvPr id="741" name="Google Shape;741;p61"/>
          <p:cNvSpPr txBox="1"/>
          <p:nvPr>
            <p:ph idx="4294967295" type="title"/>
          </p:nvPr>
        </p:nvSpPr>
        <p:spPr>
          <a:xfrm>
            <a:off x="4931248" y="1518200"/>
            <a:ext cx="3146100" cy="4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ESP32 CAM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Neo 6m GPS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Solenoid electromagnet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Single channel 5V relay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2C2C2"/>
              </a:buClr>
              <a:buSzPts val="1900"/>
              <a:buFont typeface="Mukta"/>
              <a:buChar char="-"/>
            </a:pPr>
            <a:r>
              <a:rPr lang="en-GB" sz="1900">
                <a:solidFill>
                  <a:srgbClr val="C2C2C2"/>
                </a:solidFill>
                <a:latin typeface="Mukta"/>
                <a:ea typeface="Mukta"/>
                <a:cs typeface="Mukta"/>
                <a:sym typeface="Mukta"/>
              </a:rPr>
              <a:t>PDU</a:t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C2C2C2"/>
              </a:solidFill>
              <a:latin typeface="Mukta"/>
              <a:ea typeface="Mukta"/>
              <a:cs typeface="Mukta"/>
              <a:sym typeface="Mukt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62"/>
          <p:cNvSpPr txBox="1"/>
          <p:nvPr>
            <p:ph type="title"/>
          </p:nvPr>
        </p:nvSpPr>
        <p:spPr>
          <a:xfrm>
            <a:off x="2968050" y="2147100"/>
            <a:ext cx="3207900" cy="84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AeroGuard?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3"/>
          <p:cNvSpPr txBox="1"/>
          <p:nvPr/>
        </p:nvSpPr>
        <p:spPr>
          <a:xfrm>
            <a:off x="2439300" y="3445100"/>
            <a:ext cx="426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FFFFFF"/>
                </a:solidFill>
                <a:latin typeface="Mukta"/>
                <a:ea typeface="Mukta"/>
                <a:cs typeface="Mukta"/>
                <a:sym typeface="Mukta"/>
              </a:rPr>
              <a:t>More than 320 people die each year in high-speed police pursuits, and 27 percent of those killed are innocent bystanders</a:t>
            </a:r>
            <a:endParaRPr b="1" sz="1500">
              <a:solidFill>
                <a:srgbClr val="FFFFFF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52" name="Google Shape;752;p63"/>
          <p:cNvSpPr/>
          <p:nvPr/>
        </p:nvSpPr>
        <p:spPr>
          <a:xfrm>
            <a:off x="8243175" y="2865666"/>
            <a:ext cx="182400" cy="182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63"/>
          <p:cNvSpPr/>
          <p:nvPr/>
        </p:nvSpPr>
        <p:spPr>
          <a:xfrm>
            <a:off x="711075" y="2865666"/>
            <a:ext cx="182400" cy="182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63"/>
          <p:cNvSpPr/>
          <p:nvPr/>
        </p:nvSpPr>
        <p:spPr>
          <a:xfrm>
            <a:off x="8243175" y="1670441"/>
            <a:ext cx="182400" cy="182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63"/>
          <p:cNvSpPr/>
          <p:nvPr/>
        </p:nvSpPr>
        <p:spPr>
          <a:xfrm>
            <a:off x="711075" y="1670441"/>
            <a:ext cx="182400" cy="182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6" name="Google Shape;756;p63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2079" y="701371"/>
            <a:ext cx="4912498" cy="260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7125" y="1609800"/>
            <a:ext cx="1022400" cy="102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64"/>
          <p:cNvSpPr/>
          <p:nvPr/>
        </p:nvSpPr>
        <p:spPr>
          <a:xfrm>
            <a:off x="1594194" y="1473063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3" name="Google Shape;763;p64"/>
          <p:cNvSpPr/>
          <p:nvPr/>
        </p:nvSpPr>
        <p:spPr>
          <a:xfrm>
            <a:off x="2316419" y="4363225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4" name="Google Shape;764;p64"/>
          <p:cNvSpPr/>
          <p:nvPr/>
        </p:nvSpPr>
        <p:spPr>
          <a:xfrm>
            <a:off x="6564955" y="989984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5" name="Google Shape;765;p64"/>
          <p:cNvSpPr/>
          <p:nvPr/>
        </p:nvSpPr>
        <p:spPr>
          <a:xfrm rot="10800000">
            <a:off x="1154803" y="3175929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6" name="Google Shape;766;p64"/>
          <p:cNvSpPr/>
          <p:nvPr/>
        </p:nvSpPr>
        <p:spPr>
          <a:xfrm rot="10800000">
            <a:off x="7763976" y="3778225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7" name="Google Shape;767;p64"/>
          <p:cNvSpPr/>
          <p:nvPr/>
        </p:nvSpPr>
        <p:spPr>
          <a:xfrm rot="10800000">
            <a:off x="6726051" y="4713688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8" name="Google Shape;768;p64"/>
          <p:cNvSpPr/>
          <p:nvPr/>
        </p:nvSpPr>
        <p:spPr>
          <a:xfrm rot="10800000">
            <a:off x="4393015" y="5107979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69" name="Google Shape;769;p64"/>
          <p:cNvSpPr/>
          <p:nvPr/>
        </p:nvSpPr>
        <p:spPr>
          <a:xfrm>
            <a:off x="7694668" y="2132484"/>
            <a:ext cx="161101" cy="173500"/>
          </a:xfrm>
          <a:custGeom>
            <a:rect b="b" l="l" r="r" t="t"/>
            <a:pathLst>
              <a:path extrusionOk="0" h="4489" w="4471">
                <a:moveTo>
                  <a:pt x="4471" y="1929"/>
                </a:moveTo>
                <a:cubicBezTo>
                  <a:pt x="4471" y="3629"/>
                  <a:pt x="2402" y="4488"/>
                  <a:pt x="1192" y="3279"/>
                </a:cubicBezTo>
                <a:cubicBezTo>
                  <a:pt x="0" y="2069"/>
                  <a:pt x="842" y="0"/>
                  <a:pt x="2560" y="0"/>
                </a:cubicBezTo>
                <a:cubicBezTo>
                  <a:pt x="3612" y="0"/>
                  <a:pt x="4471" y="859"/>
                  <a:pt x="4471" y="19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770" name="Google Shape;770;p64"/>
          <p:cNvSpPr txBox="1"/>
          <p:nvPr/>
        </p:nvSpPr>
        <p:spPr>
          <a:xfrm>
            <a:off x="2195825" y="2173525"/>
            <a:ext cx="23997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      Safety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2.  Cost-effective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0" rtl="0" algn="l">
              <a:lnSpc>
                <a:spcPct val="15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3. Agility</a:t>
            </a:r>
            <a:endParaRPr b="1" sz="1700">
              <a:solidFill>
                <a:schemeClr val="dk2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71" name="Google Shape;771;p64"/>
          <p:cNvSpPr txBox="1"/>
          <p:nvPr/>
        </p:nvSpPr>
        <p:spPr>
          <a:xfrm>
            <a:off x="4212875" y="2162113"/>
            <a:ext cx="3871500" cy="22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4. Enhanced visibility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5. Real-time tracking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6. Improved surveillance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sp>
        <p:nvSpPr>
          <p:cNvPr id="772" name="Google Shape;772;p64"/>
          <p:cNvSpPr txBox="1"/>
          <p:nvPr/>
        </p:nvSpPr>
        <p:spPr>
          <a:xfrm>
            <a:off x="2195825" y="2173525"/>
            <a:ext cx="364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dk1"/>
                </a:solidFill>
                <a:latin typeface="Mukta"/>
                <a:ea typeface="Mukta"/>
                <a:cs typeface="Mukta"/>
                <a:sym typeface="Mukta"/>
              </a:rPr>
              <a:t>1.</a:t>
            </a:r>
            <a:endParaRPr b="1" sz="1700">
              <a:solidFill>
                <a:schemeClr val="dk1"/>
              </a:solidFill>
              <a:latin typeface="Mukta"/>
              <a:ea typeface="Mukta"/>
              <a:cs typeface="Mukta"/>
              <a:sym typeface="Mukta"/>
            </a:endParaRPr>
          </a:p>
        </p:txBody>
      </p:sp>
      <p:pic>
        <p:nvPicPr>
          <p:cNvPr id="773" name="Google Shape;773;p64"/>
          <p:cNvPicPr preferRelativeResize="0"/>
          <p:nvPr/>
        </p:nvPicPr>
        <p:blipFill rotWithShape="1">
          <a:blip r:embed="rId3">
            <a:alphaModFix/>
          </a:blip>
          <a:srcRect b="47413" l="34576" r="34518" t="36054"/>
          <a:stretch/>
        </p:blipFill>
        <p:spPr>
          <a:xfrm>
            <a:off x="3494627" y="791625"/>
            <a:ext cx="1957888" cy="785501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65"/>
          <p:cNvSpPr txBox="1"/>
          <p:nvPr>
            <p:ph idx="4294967295" type="title"/>
          </p:nvPr>
        </p:nvSpPr>
        <p:spPr>
          <a:xfrm>
            <a:off x="332950" y="2455650"/>
            <a:ext cx="3210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AeroGallery</a:t>
            </a:r>
            <a:endParaRPr/>
          </a:p>
        </p:txBody>
      </p:sp>
      <p:pic>
        <p:nvPicPr>
          <p:cNvPr id="779" name="Google Shape;77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950" y="1398151"/>
            <a:ext cx="5320944" cy="79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80" name="Google Shape;780;p65"/>
          <p:cNvSpPr/>
          <p:nvPr/>
        </p:nvSpPr>
        <p:spPr>
          <a:xfrm>
            <a:off x="5695525" y="1470750"/>
            <a:ext cx="468600" cy="4584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65"/>
          <p:cNvSpPr/>
          <p:nvPr/>
        </p:nvSpPr>
        <p:spPr>
          <a:xfrm rot="1607948">
            <a:off x="4034716" y="261835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65"/>
          <p:cNvSpPr/>
          <p:nvPr/>
        </p:nvSpPr>
        <p:spPr>
          <a:xfrm rot="1607948">
            <a:off x="3290816" y="108932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65"/>
          <p:cNvSpPr/>
          <p:nvPr/>
        </p:nvSpPr>
        <p:spPr>
          <a:xfrm rot="1607948">
            <a:off x="1049691" y="3717607"/>
            <a:ext cx="634323" cy="634323"/>
          </a:xfrm>
          <a:custGeom>
            <a:rect b="b" l="l" r="r" t="t"/>
            <a:pathLst>
              <a:path extrusionOk="0" h="17428" w="17428">
                <a:moveTo>
                  <a:pt x="17427" y="8398"/>
                </a:moveTo>
                <a:cubicBezTo>
                  <a:pt x="17410" y="11782"/>
                  <a:pt x="15376" y="14833"/>
                  <a:pt x="12238" y="16130"/>
                </a:cubicBezTo>
                <a:cubicBezTo>
                  <a:pt x="9117" y="17427"/>
                  <a:pt x="5506" y="16708"/>
                  <a:pt x="3104" y="14324"/>
                </a:cubicBezTo>
                <a:cubicBezTo>
                  <a:pt x="720" y="11922"/>
                  <a:pt x="1" y="8311"/>
                  <a:pt x="1298" y="5190"/>
                </a:cubicBezTo>
                <a:cubicBezTo>
                  <a:pt x="2595" y="2052"/>
                  <a:pt x="5646" y="1"/>
                  <a:pt x="9047" y="18"/>
                </a:cubicBezTo>
                <a:cubicBezTo>
                  <a:pt x="13675" y="1"/>
                  <a:pt x="17427" y="3770"/>
                  <a:pt x="17427" y="8398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" name="Google Shape;788;p66"/>
          <p:cNvGrpSpPr/>
          <p:nvPr/>
        </p:nvGrpSpPr>
        <p:grpSpPr>
          <a:xfrm>
            <a:off x="1119032" y="15196"/>
            <a:ext cx="6905933" cy="5052093"/>
            <a:chOff x="3278877" y="606875"/>
            <a:chExt cx="5240502" cy="4129551"/>
          </a:xfrm>
        </p:grpSpPr>
        <p:sp>
          <p:nvSpPr>
            <p:cNvPr id="789" name="Google Shape;789;p66"/>
            <p:cNvSpPr/>
            <p:nvPr/>
          </p:nvSpPr>
          <p:spPr>
            <a:xfrm>
              <a:off x="3278877" y="606875"/>
              <a:ext cx="5240502" cy="4129551"/>
            </a:xfrm>
            <a:custGeom>
              <a:rect b="b" l="l" r="r" t="t"/>
              <a:pathLst>
                <a:path extrusionOk="0" h="65429" w="83031">
                  <a:moveTo>
                    <a:pt x="20548" y="64640"/>
                  </a:moveTo>
                  <a:cubicBezTo>
                    <a:pt x="17199" y="64640"/>
                    <a:pt x="13640" y="63553"/>
                    <a:pt x="10204" y="61414"/>
                  </a:cubicBezTo>
                  <a:cubicBezTo>
                    <a:pt x="4015" y="57592"/>
                    <a:pt x="0" y="51368"/>
                    <a:pt x="193" y="45934"/>
                  </a:cubicBezTo>
                  <a:cubicBezTo>
                    <a:pt x="351" y="41936"/>
                    <a:pt x="2718" y="38623"/>
                    <a:pt x="7066" y="36344"/>
                  </a:cubicBezTo>
                  <a:cubicBezTo>
                    <a:pt x="12606" y="33416"/>
                    <a:pt x="12641" y="32329"/>
                    <a:pt x="12746" y="29419"/>
                  </a:cubicBezTo>
                  <a:cubicBezTo>
                    <a:pt x="12763" y="27315"/>
                    <a:pt x="13062" y="25229"/>
                    <a:pt x="13605" y="23213"/>
                  </a:cubicBezTo>
                  <a:cubicBezTo>
                    <a:pt x="14482" y="19899"/>
                    <a:pt x="15323" y="17848"/>
                    <a:pt x="17059" y="17112"/>
                  </a:cubicBezTo>
                  <a:cubicBezTo>
                    <a:pt x="18584" y="16463"/>
                    <a:pt x="20758" y="16989"/>
                    <a:pt x="23879" y="18742"/>
                  </a:cubicBezTo>
                  <a:cubicBezTo>
                    <a:pt x="27964" y="20706"/>
                    <a:pt x="31189" y="21196"/>
                    <a:pt x="33802" y="20232"/>
                  </a:cubicBezTo>
                  <a:cubicBezTo>
                    <a:pt x="37518" y="18865"/>
                    <a:pt x="39377" y="14675"/>
                    <a:pt x="41165" y="10625"/>
                  </a:cubicBezTo>
                  <a:cubicBezTo>
                    <a:pt x="43602" y="5155"/>
                    <a:pt x="45898" y="1"/>
                    <a:pt x="52438" y="1578"/>
                  </a:cubicBezTo>
                  <a:cubicBezTo>
                    <a:pt x="59573" y="3367"/>
                    <a:pt x="58714" y="8942"/>
                    <a:pt x="57873" y="14342"/>
                  </a:cubicBezTo>
                  <a:cubicBezTo>
                    <a:pt x="57662" y="15691"/>
                    <a:pt x="57452" y="17094"/>
                    <a:pt x="57364" y="18409"/>
                  </a:cubicBezTo>
                  <a:cubicBezTo>
                    <a:pt x="56908" y="25667"/>
                    <a:pt x="57890" y="30260"/>
                    <a:pt x="64342" y="33697"/>
                  </a:cubicBezTo>
                  <a:cubicBezTo>
                    <a:pt x="66130" y="34485"/>
                    <a:pt x="68216" y="35046"/>
                    <a:pt x="70233" y="35590"/>
                  </a:cubicBezTo>
                  <a:cubicBezTo>
                    <a:pt x="76299" y="37238"/>
                    <a:pt x="82557" y="38939"/>
                    <a:pt x="82873" y="46547"/>
                  </a:cubicBezTo>
                  <a:cubicBezTo>
                    <a:pt x="83031" y="51404"/>
                    <a:pt x="81278" y="55103"/>
                    <a:pt x="77824" y="57207"/>
                  </a:cubicBezTo>
                  <a:cubicBezTo>
                    <a:pt x="72249" y="60625"/>
                    <a:pt x="63483" y="59310"/>
                    <a:pt x="58101" y="56330"/>
                  </a:cubicBezTo>
                  <a:cubicBezTo>
                    <a:pt x="56891" y="55681"/>
                    <a:pt x="55681" y="54892"/>
                    <a:pt x="54507" y="54139"/>
                  </a:cubicBezTo>
                  <a:cubicBezTo>
                    <a:pt x="51053" y="51877"/>
                    <a:pt x="47459" y="49545"/>
                    <a:pt x="43216" y="50194"/>
                  </a:cubicBezTo>
                  <a:cubicBezTo>
                    <a:pt x="39149" y="50948"/>
                    <a:pt x="36379" y="54121"/>
                    <a:pt x="33696" y="57189"/>
                  </a:cubicBezTo>
                  <a:cubicBezTo>
                    <a:pt x="31785" y="59380"/>
                    <a:pt x="29822" y="61642"/>
                    <a:pt x="27402" y="62939"/>
                  </a:cubicBezTo>
                  <a:cubicBezTo>
                    <a:pt x="25299" y="64061"/>
                    <a:pt x="22949" y="64658"/>
                    <a:pt x="20548" y="64640"/>
                  </a:cubicBezTo>
                  <a:close/>
                  <a:moveTo>
                    <a:pt x="18479" y="17076"/>
                  </a:moveTo>
                  <a:cubicBezTo>
                    <a:pt x="18023" y="17076"/>
                    <a:pt x="17567" y="17164"/>
                    <a:pt x="17146" y="17322"/>
                  </a:cubicBezTo>
                  <a:cubicBezTo>
                    <a:pt x="15498" y="18023"/>
                    <a:pt x="14657" y="20109"/>
                    <a:pt x="13815" y="23283"/>
                  </a:cubicBezTo>
                  <a:cubicBezTo>
                    <a:pt x="13272" y="25281"/>
                    <a:pt x="12991" y="27350"/>
                    <a:pt x="12956" y="29436"/>
                  </a:cubicBezTo>
                  <a:cubicBezTo>
                    <a:pt x="12869" y="32434"/>
                    <a:pt x="12816" y="33574"/>
                    <a:pt x="7171" y="36537"/>
                  </a:cubicBezTo>
                  <a:cubicBezTo>
                    <a:pt x="2893" y="38781"/>
                    <a:pt x="561" y="42042"/>
                    <a:pt x="421" y="45969"/>
                  </a:cubicBezTo>
                  <a:cubicBezTo>
                    <a:pt x="228" y="51316"/>
                    <a:pt x="4208" y="57470"/>
                    <a:pt x="10327" y="61256"/>
                  </a:cubicBezTo>
                  <a:cubicBezTo>
                    <a:pt x="16182" y="64885"/>
                    <a:pt x="22371" y="65429"/>
                    <a:pt x="27297" y="62747"/>
                  </a:cubicBezTo>
                  <a:cubicBezTo>
                    <a:pt x="29664" y="61484"/>
                    <a:pt x="31540" y="59328"/>
                    <a:pt x="33521" y="57049"/>
                  </a:cubicBezTo>
                  <a:cubicBezTo>
                    <a:pt x="36239" y="53963"/>
                    <a:pt x="39026" y="50755"/>
                    <a:pt x="43164" y="49983"/>
                  </a:cubicBezTo>
                  <a:cubicBezTo>
                    <a:pt x="47511" y="49335"/>
                    <a:pt x="51123" y="51684"/>
                    <a:pt x="54629" y="53963"/>
                  </a:cubicBezTo>
                  <a:cubicBezTo>
                    <a:pt x="55786" y="54717"/>
                    <a:pt x="56996" y="55488"/>
                    <a:pt x="58206" y="56155"/>
                  </a:cubicBezTo>
                  <a:cubicBezTo>
                    <a:pt x="63553" y="59100"/>
                    <a:pt x="72214" y="60397"/>
                    <a:pt x="77719" y="57031"/>
                  </a:cubicBezTo>
                  <a:cubicBezTo>
                    <a:pt x="81102" y="54962"/>
                    <a:pt x="82820" y="51333"/>
                    <a:pt x="82663" y="46565"/>
                  </a:cubicBezTo>
                  <a:cubicBezTo>
                    <a:pt x="82347" y="39114"/>
                    <a:pt x="76158" y="37431"/>
                    <a:pt x="70198" y="35818"/>
                  </a:cubicBezTo>
                  <a:cubicBezTo>
                    <a:pt x="68164" y="35274"/>
                    <a:pt x="66060" y="34696"/>
                    <a:pt x="64254" y="33907"/>
                  </a:cubicBezTo>
                  <a:cubicBezTo>
                    <a:pt x="57732" y="30418"/>
                    <a:pt x="56698" y="25579"/>
                    <a:pt x="57154" y="18409"/>
                  </a:cubicBezTo>
                  <a:cubicBezTo>
                    <a:pt x="57242" y="17076"/>
                    <a:pt x="57469" y="15674"/>
                    <a:pt x="57662" y="14324"/>
                  </a:cubicBezTo>
                  <a:cubicBezTo>
                    <a:pt x="58521" y="8766"/>
                    <a:pt x="59328" y="3542"/>
                    <a:pt x="52403" y="1806"/>
                  </a:cubicBezTo>
                  <a:cubicBezTo>
                    <a:pt x="46039" y="264"/>
                    <a:pt x="43777" y="5348"/>
                    <a:pt x="41393" y="10730"/>
                  </a:cubicBezTo>
                  <a:cubicBezTo>
                    <a:pt x="39587" y="14815"/>
                    <a:pt x="37711" y="19040"/>
                    <a:pt x="33889" y="20443"/>
                  </a:cubicBezTo>
                  <a:cubicBezTo>
                    <a:pt x="31242" y="21424"/>
                    <a:pt x="27928" y="20933"/>
                    <a:pt x="23791" y="18952"/>
                  </a:cubicBezTo>
                  <a:lnTo>
                    <a:pt x="23791" y="18952"/>
                  </a:lnTo>
                  <a:cubicBezTo>
                    <a:pt x="21547" y="17690"/>
                    <a:pt x="19811" y="17076"/>
                    <a:pt x="18479" y="170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66"/>
            <p:cNvSpPr/>
            <p:nvPr/>
          </p:nvSpPr>
          <p:spPr>
            <a:xfrm>
              <a:off x="3347484" y="697636"/>
              <a:ext cx="5085617" cy="3979085"/>
            </a:xfrm>
            <a:custGeom>
              <a:rect b="b" l="l" r="r" t="t"/>
              <a:pathLst>
                <a:path extrusionOk="0" h="63045" w="80577">
                  <a:moveTo>
                    <a:pt x="19759" y="62325"/>
                  </a:moveTo>
                  <a:cubicBezTo>
                    <a:pt x="16568" y="62325"/>
                    <a:pt x="13184" y="61309"/>
                    <a:pt x="9906" y="59292"/>
                  </a:cubicBezTo>
                  <a:cubicBezTo>
                    <a:pt x="3910" y="55611"/>
                    <a:pt x="0" y="49615"/>
                    <a:pt x="193" y="44355"/>
                  </a:cubicBezTo>
                  <a:cubicBezTo>
                    <a:pt x="333" y="40498"/>
                    <a:pt x="2630" y="37308"/>
                    <a:pt x="6820" y="35134"/>
                  </a:cubicBezTo>
                  <a:cubicBezTo>
                    <a:pt x="12097" y="32399"/>
                    <a:pt x="12150" y="31399"/>
                    <a:pt x="12255" y="28700"/>
                  </a:cubicBezTo>
                  <a:cubicBezTo>
                    <a:pt x="12290" y="26648"/>
                    <a:pt x="12606" y="24615"/>
                    <a:pt x="13202" y="22651"/>
                  </a:cubicBezTo>
                  <a:cubicBezTo>
                    <a:pt x="14008" y="19881"/>
                    <a:pt x="14902" y="17339"/>
                    <a:pt x="16813" y="16550"/>
                  </a:cubicBezTo>
                  <a:cubicBezTo>
                    <a:pt x="18374" y="15919"/>
                    <a:pt x="20512" y="16427"/>
                    <a:pt x="23563" y="18146"/>
                  </a:cubicBezTo>
                  <a:cubicBezTo>
                    <a:pt x="27525" y="20056"/>
                    <a:pt x="30681" y="20530"/>
                    <a:pt x="33223" y="19601"/>
                  </a:cubicBezTo>
                  <a:cubicBezTo>
                    <a:pt x="36852" y="18286"/>
                    <a:pt x="38658" y="14218"/>
                    <a:pt x="40411" y="10309"/>
                  </a:cubicBezTo>
                  <a:cubicBezTo>
                    <a:pt x="42778" y="4997"/>
                    <a:pt x="45004" y="0"/>
                    <a:pt x="51351" y="1490"/>
                  </a:cubicBezTo>
                  <a:cubicBezTo>
                    <a:pt x="58136" y="3086"/>
                    <a:pt x="57382" y="8328"/>
                    <a:pt x="56680" y="13394"/>
                  </a:cubicBezTo>
                  <a:cubicBezTo>
                    <a:pt x="56453" y="14797"/>
                    <a:pt x="56295" y="16199"/>
                    <a:pt x="56225" y="17602"/>
                  </a:cubicBezTo>
                  <a:cubicBezTo>
                    <a:pt x="55997" y="24001"/>
                    <a:pt x="56330" y="28770"/>
                    <a:pt x="62746" y="32013"/>
                  </a:cubicBezTo>
                  <a:cubicBezTo>
                    <a:pt x="64552" y="32942"/>
                    <a:pt x="66744" y="33573"/>
                    <a:pt x="68865" y="34169"/>
                  </a:cubicBezTo>
                  <a:cubicBezTo>
                    <a:pt x="74458" y="35782"/>
                    <a:pt x="80243" y="37448"/>
                    <a:pt x="80436" y="44601"/>
                  </a:cubicBezTo>
                  <a:cubicBezTo>
                    <a:pt x="80576" y="49282"/>
                    <a:pt x="78893" y="52823"/>
                    <a:pt x="75545" y="54857"/>
                  </a:cubicBezTo>
                  <a:cubicBezTo>
                    <a:pt x="70110" y="58188"/>
                    <a:pt x="61537" y="56873"/>
                    <a:pt x="56260" y="53963"/>
                  </a:cubicBezTo>
                  <a:cubicBezTo>
                    <a:pt x="55120" y="53332"/>
                    <a:pt x="53981" y="52613"/>
                    <a:pt x="52876" y="51894"/>
                  </a:cubicBezTo>
                  <a:cubicBezTo>
                    <a:pt x="49335" y="49632"/>
                    <a:pt x="45688" y="47283"/>
                    <a:pt x="41498" y="48107"/>
                  </a:cubicBezTo>
                  <a:cubicBezTo>
                    <a:pt x="37553" y="48896"/>
                    <a:pt x="34924" y="51999"/>
                    <a:pt x="32381" y="55015"/>
                  </a:cubicBezTo>
                  <a:cubicBezTo>
                    <a:pt x="30593" y="57154"/>
                    <a:pt x="28717" y="59380"/>
                    <a:pt x="26438" y="60642"/>
                  </a:cubicBezTo>
                  <a:cubicBezTo>
                    <a:pt x="24387" y="61764"/>
                    <a:pt x="22090" y="62343"/>
                    <a:pt x="19759" y="62325"/>
                  </a:cubicBezTo>
                  <a:close/>
                  <a:moveTo>
                    <a:pt x="18233" y="16515"/>
                  </a:moveTo>
                  <a:cubicBezTo>
                    <a:pt x="17778" y="16498"/>
                    <a:pt x="17322" y="16585"/>
                    <a:pt x="16883" y="16761"/>
                  </a:cubicBezTo>
                  <a:cubicBezTo>
                    <a:pt x="15060" y="17497"/>
                    <a:pt x="14184" y="20004"/>
                    <a:pt x="13377" y="22721"/>
                  </a:cubicBezTo>
                  <a:cubicBezTo>
                    <a:pt x="12799" y="24667"/>
                    <a:pt x="12483" y="26683"/>
                    <a:pt x="12448" y="28717"/>
                  </a:cubicBezTo>
                  <a:cubicBezTo>
                    <a:pt x="12343" y="31505"/>
                    <a:pt x="12290" y="32539"/>
                    <a:pt x="6908" y="35327"/>
                  </a:cubicBezTo>
                  <a:cubicBezTo>
                    <a:pt x="2770" y="37465"/>
                    <a:pt x="526" y="40586"/>
                    <a:pt x="386" y="44373"/>
                  </a:cubicBezTo>
                  <a:cubicBezTo>
                    <a:pt x="211" y="49545"/>
                    <a:pt x="4068" y="55471"/>
                    <a:pt x="9993" y="59100"/>
                  </a:cubicBezTo>
                  <a:cubicBezTo>
                    <a:pt x="15639" y="62571"/>
                    <a:pt x="21582" y="63044"/>
                    <a:pt x="26315" y="60450"/>
                  </a:cubicBezTo>
                  <a:cubicBezTo>
                    <a:pt x="28560" y="59205"/>
                    <a:pt x="30330" y="57101"/>
                    <a:pt x="32206" y="54874"/>
                  </a:cubicBezTo>
                  <a:cubicBezTo>
                    <a:pt x="34766" y="51841"/>
                    <a:pt x="37413" y="48686"/>
                    <a:pt x="41445" y="47897"/>
                  </a:cubicBezTo>
                  <a:cubicBezTo>
                    <a:pt x="45706" y="47038"/>
                    <a:pt x="49405" y="49422"/>
                    <a:pt x="52964" y="51719"/>
                  </a:cubicBezTo>
                  <a:cubicBezTo>
                    <a:pt x="54068" y="52420"/>
                    <a:pt x="55208" y="53156"/>
                    <a:pt x="56330" y="53770"/>
                  </a:cubicBezTo>
                  <a:cubicBezTo>
                    <a:pt x="61572" y="56663"/>
                    <a:pt x="70040" y="57960"/>
                    <a:pt x="75404" y="54682"/>
                  </a:cubicBezTo>
                  <a:cubicBezTo>
                    <a:pt x="78665" y="52683"/>
                    <a:pt x="80331" y="49194"/>
                    <a:pt x="80191" y="44618"/>
                  </a:cubicBezTo>
                  <a:cubicBezTo>
                    <a:pt x="79980" y="37623"/>
                    <a:pt x="74265" y="35975"/>
                    <a:pt x="68760" y="34380"/>
                  </a:cubicBezTo>
                  <a:cubicBezTo>
                    <a:pt x="66639" y="33766"/>
                    <a:pt x="64447" y="33135"/>
                    <a:pt x="62606" y="32206"/>
                  </a:cubicBezTo>
                  <a:cubicBezTo>
                    <a:pt x="56067" y="28910"/>
                    <a:pt x="55734" y="24071"/>
                    <a:pt x="55962" y="17602"/>
                  </a:cubicBezTo>
                  <a:cubicBezTo>
                    <a:pt x="56049" y="16182"/>
                    <a:pt x="56190" y="14779"/>
                    <a:pt x="56418" y="13377"/>
                  </a:cubicBezTo>
                  <a:cubicBezTo>
                    <a:pt x="57154" y="8170"/>
                    <a:pt x="57855" y="3261"/>
                    <a:pt x="51263" y="1701"/>
                  </a:cubicBezTo>
                  <a:cubicBezTo>
                    <a:pt x="45092" y="263"/>
                    <a:pt x="42901" y="5172"/>
                    <a:pt x="40569" y="10396"/>
                  </a:cubicBezTo>
                  <a:cubicBezTo>
                    <a:pt x="38798" y="14359"/>
                    <a:pt x="36975" y="18461"/>
                    <a:pt x="33258" y="19811"/>
                  </a:cubicBezTo>
                  <a:cubicBezTo>
                    <a:pt x="30698" y="20758"/>
                    <a:pt x="27490" y="20284"/>
                    <a:pt x="23458" y="18356"/>
                  </a:cubicBezTo>
                  <a:lnTo>
                    <a:pt x="23458" y="18356"/>
                  </a:lnTo>
                  <a:cubicBezTo>
                    <a:pt x="21266" y="17111"/>
                    <a:pt x="19583" y="16515"/>
                    <a:pt x="18233" y="16515"/>
                  </a:cubicBezTo>
                  <a:close/>
                </a:path>
              </a:pathLst>
            </a:custGeom>
            <a:solidFill>
              <a:srgbClr val="861A97">
                <a:alpha val="892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66"/>
            <p:cNvSpPr/>
            <p:nvPr/>
          </p:nvSpPr>
          <p:spPr>
            <a:xfrm>
              <a:off x="3413882" y="790542"/>
              <a:ext cx="4930670" cy="3829755"/>
            </a:xfrm>
            <a:custGeom>
              <a:rect b="b" l="l" r="r" t="t"/>
              <a:pathLst>
                <a:path extrusionOk="0" h="60679" w="78122">
                  <a:moveTo>
                    <a:pt x="19022" y="59994"/>
                  </a:moveTo>
                  <a:cubicBezTo>
                    <a:pt x="15989" y="59994"/>
                    <a:pt x="12781" y="59048"/>
                    <a:pt x="9643" y="57154"/>
                  </a:cubicBezTo>
                  <a:cubicBezTo>
                    <a:pt x="3805" y="53595"/>
                    <a:pt x="0" y="47810"/>
                    <a:pt x="193" y="42708"/>
                  </a:cubicBezTo>
                  <a:cubicBezTo>
                    <a:pt x="333" y="39009"/>
                    <a:pt x="2560" y="35941"/>
                    <a:pt x="6610" y="33872"/>
                  </a:cubicBezTo>
                  <a:cubicBezTo>
                    <a:pt x="11624" y="31330"/>
                    <a:pt x="11659" y="30401"/>
                    <a:pt x="11782" y="27946"/>
                  </a:cubicBezTo>
                  <a:cubicBezTo>
                    <a:pt x="11834" y="25948"/>
                    <a:pt x="12167" y="23967"/>
                    <a:pt x="12798" y="22073"/>
                  </a:cubicBezTo>
                  <a:cubicBezTo>
                    <a:pt x="13780" y="19058"/>
                    <a:pt x="14674" y="16709"/>
                    <a:pt x="16620" y="15955"/>
                  </a:cubicBezTo>
                  <a:cubicBezTo>
                    <a:pt x="18181" y="15341"/>
                    <a:pt x="20302" y="15832"/>
                    <a:pt x="23247" y="17515"/>
                  </a:cubicBezTo>
                  <a:cubicBezTo>
                    <a:pt x="27122" y="19373"/>
                    <a:pt x="30207" y="19847"/>
                    <a:pt x="32679" y="18953"/>
                  </a:cubicBezTo>
                  <a:cubicBezTo>
                    <a:pt x="36186" y="17673"/>
                    <a:pt x="37956" y="13746"/>
                    <a:pt x="39657" y="9959"/>
                  </a:cubicBezTo>
                  <a:cubicBezTo>
                    <a:pt x="41954" y="4840"/>
                    <a:pt x="44128" y="1"/>
                    <a:pt x="50264" y="1368"/>
                  </a:cubicBezTo>
                  <a:cubicBezTo>
                    <a:pt x="56733" y="2806"/>
                    <a:pt x="56102" y="7715"/>
                    <a:pt x="55488" y="12483"/>
                  </a:cubicBezTo>
                  <a:cubicBezTo>
                    <a:pt x="55260" y="13904"/>
                    <a:pt x="55138" y="15341"/>
                    <a:pt x="55103" y="16779"/>
                  </a:cubicBezTo>
                  <a:cubicBezTo>
                    <a:pt x="55067" y="23160"/>
                    <a:pt x="55348" y="27228"/>
                    <a:pt x="61151" y="30296"/>
                  </a:cubicBezTo>
                  <a:cubicBezTo>
                    <a:pt x="62904" y="31225"/>
                    <a:pt x="65008" y="31856"/>
                    <a:pt x="67059" y="32470"/>
                  </a:cubicBezTo>
                  <a:cubicBezTo>
                    <a:pt x="72371" y="34065"/>
                    <a:pt x="77894" y="35730"/>
                    <a:pt x="78034" y="42620"/>
                  </a:cubicBezTo>
                  <a:cubicBezTo>
                    <a:pt x="78122" y="47144"/>
                    <a:pt x="76456" y="50562"/>
                    <a:pt x="73213" y="52508"/>
                  </a:cubicBezTo>
                  <a:cubicBezTo>
                    <a:pt x="67918" y="55717"/>
                    <a:pt x="59591" y="54419"/>
                    <a:pt x="54419" y="51562"/>
                  </a:cubicBezTo>
                  <a:cubicBezTo>
                    <a:pt x="53384" y="50983"/>
                    <a:pt x="52333" y="50317"/>
                    <a:pt x="51316" y="49686"/>
                  </a:cubicBezTo>
                  <a:cubicBezTo>
                    <a:pt x="47704" y="47407"/>
                    <a:pt x="43970" y="45057"/>
                    <a:pt x="39815" y="46004"/>
                  </a:cubicBezTo>
                  <a:cubicBezTo>
                    <a:pt x="36010" y="46881"/>
                    <a:pt x="33538" y="49896"/>
                    <a:pt x="31154" y="52824"/>
                  </a:cubicBezTo>
                  <a:cubicBezTo>
                    <a:pt x="29366" y="55015"/>
                    <a:pt x="27683" y="57084"/>
                    <a:pt x="25491" y="58329"/>
                  </a:cubicBezTo>
                  <a:cubicBezTo>
                    <a:pt x="23510" y="59433"/>
                    <a:pt x="21284" y="60012"/>
                    <a:pt x="19022" y="59994"/>
                  </a:cubicBezTo>
                  <a:close/>
                  <a:moveTo>
                    <a:pt x="18040" y="15920"/>
                  </a:moveTo>
                  <a:cubicBezTo>
                    <a:pt x="17585" y="15920"/>
                    <a:pt x="17129" y="15990"/>
                    <a:pt x="16690" y="16165"/>
                  </a:cubicBezTo>
                  <a:cubicBezTo>
                    <a:pt x="14832" y="16884"/>
                    <a:pt x="13973" y="19198"/>
                    <a:pt x="13009" y="22126"/>
                  </a:cubicBezTo>
                  <a:cubicBezTo>
                    <a:pt x="12395" y="24019"/>
                    <a:pt x="12045" y="25965"/>
                    <a:pt x="11992" y="27946"/>
                  </a:cubicBezTo>
                  <a:cubicBezTo>
                    <a:pt x="11887" y="30506"/>
                    <a:pt x="11834" y="31453"/>
                    <a:pt x="6715" y="34082"/>
                  </a:cubicBezTo>
                  <a:cubicBezTo>
                    <a:pt x="2735" y="36099"/>
                    <a:pt x="561" y="39097"/>
                    <a:pt x="421" y="42708"/>
                  </a:cubicBezTo>
                  <a:cubicBezTo>
                    <a:pt x="228" y="47722"/>
                    <a:pt x="3980" y="53455"/>
                    <a:pt x="9765" y="56961"/>
                  </a:cubicBezTo>
                  <a:cubicBezTo>
                    <a:pt x="15200" y="60257"/>
                    <a:pt x="20898" y="60678"/>
                    <a:pt x="25386" y="58136"/>
                  </a:cubicBezTo>
                  <a:cubicBezTo>
                    <a:pt x="27543" y="56909"/>
                    <a:pt x="29226" y="54858"/>
                    <a:pt x="30996" y="52701"/>
                  </a:cubicBezTo>
                  <a:cubicBezTo>
                    <a:pt x="33398" y="49738"/>
                    <a:pt x="35905" y="46670"/>
                    <a:pt x="39780" y="45794"/>
                  </a:cubicBezTo>
                  <a:cubicBezTo>
                    <a:pt x="44022" y="44829"/>
                    <a:pt x="47792" y="47196"/>
                    <a:pt x="51438" y="49493"/>
                  </a:cubicBezTo>
                  <a:cubicBezTo>
                    <a:pt x="52455" y="50142"/>
                    <a:pt x="53507" y="50808"/>
                    <a:pt x="54542" y="51369"/>
                  </a:cubicBezTo>
                  <a:cubicBezTo>
                    <a:pt x="59643" y="54191"/>
                    <a:pt x="67883" y="55489"/>
                    <a:pt x="73108" y="52333"/>
                  </a:cubicBezTo>
                  <a:cubicBezTo>
                    <a:pt x="76316" y="50387"/>
                    <a:pt x="77911" y="47126"/>
                    <a:pt x="77806" y="42638"/>
                  </a:cubicBezTo>
                  <a:cubicBezTo>
                    <a:pt x="77666" y="35888"/>
                    <a:pt x="72231" y="34258"/>
                    <a:pt x="66989" y="32680"/>
                  </a:cubicBezTo>
                  <a:cubicBezTo>
                    <a:pt x="64938" y="32066"/>
                    <a:pt x="62817" y="31435"/>
                    <a:pt x="61046" y="30488"/>
                  </a:cubicBezTo>
                  <a:cubicBezTo>
                    <a:pt x="55138" y="27350"/>
                    <a:pt x="54840" y="23230"/>
                    <a:pt x="54875" y="16779"/>
                  </a:cubicBezTo>
                  <a:cubicBezTo>
                    <a:pt x="54910" y="15324"/>
                    <a:pt x="55050" y="13886"/>
                    <a:pt x="55260" y="12448"/>
                  </a:cubicBezTo>
                  <a:cubicBezTo>
                    <a:pt x="55891" y="7575"/>
                    <a:pt x="56488" y="2981"/>
                    <a:pt x="50211" y="1579"/>
                  </a:cubicBezTo>
                  <a:cubicBezTo>
                    <a:pt x="44268" y="246"/>
                    <a:pt x="42129" y="4997"/>
                    <a:pt x="39867" y="10047"/>
                  </a:cubicBezTo>
                  <a:cubicBezTo>
                    <a:pt x="38149" y="13868"/>
                    <a:pt x="36361" y="17848"/>
                    <a:pt x="32750" y="19163"/>
                  </a:cubicBezTo>
                  <a:cubicBezTo>
                    <a:pt x="30225" y="20075"/>
                    <a:pt x="27087" y="19601"/>
                    <a:pt x="23160" y="17708"/>
                  </a:cubicBezTo>
                  <a:lnTo>
                    <a:pt x="23160" y="17708"/>
                  </a:lnTo>
                  <a:cubicBezTo>
                    <a:pt x="21038" y="16498"/>
                    <a:pt x="19373" y="15920"/>
                    <a:pt x="18040" y="15920"/>
                  </a:cubicBezTo>
                  <a:close/>
                </a:path>
              </a:pathLst>
            </a:custGeom>
            <a:solidFill>
              <a:srgbClr val="861A97">
                <a:alpha val="834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66"/>
            <p:cNvSpPr/>
            <p:nvPr/>
          </p:nvSpPr>
          <p:spPr>
            <a:xfrm>
              <a:off x="3482490" y="882376"/>
              <a:ext cx="4774650" cy="3680362"/>
            </a:xfrm>
            <a:custGeom>
              <a:rect b="b" l="l" r="r" t="t"/>
              <a:pathLst>
                <a:path extrusionOk="0" h="58312" w="75650">
                  <a:moveTo>
                    <a:pt x="18233" y="57680"/>
                  </a:moveTo>
                  <a:cubicBezTo>
                    <a:pt x="15376" y="57680"/>
                    <a:pt x="12325" y="56786"/>
                    <a:pt x="9362" y="55015"/>
                  </a:cubicBezTo>
                  <a:cubicBezTo>
                    <a:pt x="3770" y="51649"/>
                    <a:pt x="0" y="45934"/>
                    <a:pt x="176" y="41078"/>
                  </a:cubicBezTo>
                  <a:cubicBezTo>
                    <a:pt x="316" y="37519"/>
                    <a:pt x="2455" y="34609"/>
                    <a:pt x="6364" y="32645"/>
                  </a:cubicBezTo>
                  <a:cubicBezTo>
                    <a:pt x="11115" y="30261"/>
                    <a:pt x="11168" y="29437"/>
                    <a:pt x="11273" y="27193"/>
                  </a:cubicBezTo>
                  <a:cubicBezTo>
                    <a:pt x="11343" y="25229"/>
                    <a:pt x="11711" y="23318"/>
                    <a:pt x="12395" y="21495"/>
                  </a:cubicBezTo>
                  <a:cubicBezTo>
                    <a:pt x="13324" y="18865"/>
                    <a:pt x="14289" y="16130"/>
                    <a:pt x="16392" y="15359"/>
                  </a:cubicBezTo>
                  <a:cubicBezTo>
                    <a:pt x="17970" y="14763"/>
                    <a:pt x="20057" y="15254"/>
                    <a:pt x="22932" y="16884"/>
                  </a:cubicBezTo>
                  <a:cubicBezTo>
                    <a:pt x="26701" y="18707"/>
                    <a:pt x="29699" y="19181"/>
                    <a:pt x="32101" y="18304"/>
                  </a:cubicBezTo>
                  <a:cubicBezTo>
                    <a:pt x="35502" y="17059"/>
                    <a:pt x="37220" y="13272"/>
                    <a:pt x="38903" y="9608"/>
                  </a:cubicBezTo>
                  <a:cubicBezTo>
                    <a:pt x="41130" y="4664"/>
                    <a:pt x="43251" y="1"/>
                    <a:pt x="49159" y="1246"/>
                  </a:cubicBezTo>
                  <a:cubicBezTo>
                    <a:pt x="55295" y="2543"/>
                    <a:pt x="54787" y="6926"/>
                    <a:pt x="54243" y="11572"/>
                  </a:cubicBezTo>
                  <a:cubicBezTo>
                    <a:pt x="54086" y="13027"/>
                    <a:pt x="53910" y="14535"/>
                    <a:pt x="53945" y="15937"/>
                  </a:cubicBezTo>
                  <a:lnTo>
                    <a:pt x="53963" y="16411"/>
                  </a:lnTo>
                  <a:cubicBezTo>
                    <a:pt x="54121" y="22161"/>
                    <a:pt x="54226" y="25615"/>
                    <a:pt x="59556" y="28595"/>
                  </a:cubicBezTo>
                  <a:cubicBezTo>
                    <a:pt x="61221" y="29524"/>
                    <a:pt x="63255" y="30156"/>
                    <a:pt x="65218" y="30787"/>
                  </a:cubicBezTo>
                  <a:cubicBezTo>
                    <a:pt x="70285" y="32365"/>
                    <a:pt x="75527" y="34013"/>
                    <a:pt x="75597" y="40639"/>
                  </a:cubicBezTo>
                  <a:cubicBezTo>
                    <a:pt x="75650" y="44987"/>
                    <a:pt x="74019" y="48283"/>
                    <a:pt x="70881" y="50159"/>
                  </a:cubicBezTo>
                  <a:cubicBezTo>
                    <a:pt x="65727" y="53227"/>
                    <a:pt x="57627" y="51947"/>
                    <a:pt x="52595" y="49160"/>
                  </a:cubicBezTo>
                  <a:cubicBezTo>
                    <a:pt x="51649" y="48634"/>
                    <a:pt x="50702" y="48038"/>
                    <a:pt x="49773" y="47459"/>
                  </a:cubicBezTo>
                  <a:cubicBezTo>
                    <a:pt x="46074" y="45180"/>
                    <a:pt x="42252" y="42813"/>
                    <a:pt x="38132" y="43883"/>
                  </a:cubicBezTo>
                  <a:cubicBezTo>
                    <a:pt x="34468" y="44830"/>
                    <a:pt x="32136" y="47775"/>
                    <a:pt x="29892" y="50633"/>
                  </a:cubicBezTo>
                  <a:cubicBezTo>
                    <a:pt x="28209" y="52771"/>
                    <a:pt x="26631" y="54788"/>
                    <a:pt x="24545" y="55997"/>
                  </a:cubicBezTo>
                  <a:cubicBezTo>
                    <a:pt x="22634" y="57119"/>
                    <a:pt x="20460" y="57698"/>
                    <a:pt x="18233" y="57680"/>
                  </a:cubicBezTo>
                  <a:close/>
                  <a:moveTo>
                    <a:pt x="17777" y="15341"/>
                  </a:moveTo>
                  <a:cubicBezTo>
                    <a:pt x="17322" y="15341"/>
                    <a:pt x="16883" y="15411"/>
                    <a:pt x="16463" y="15569"/>
                  </a:cubicBezTo>
                  <a:cubicBezTo>
                    <a:pt x="14464" y="16305"/>
                    <a:pt x="13517" y="18988"/>
                    <a:pt x="12606" y="21565"/>
                  </a:cubicBezTo>
                  <a:cubicBezTo>
                    <a:pt x="11939" y="23353"/>
                    <a:pt x="11554" y="25264"/>
                    <a:pt x="11501" y="27193"/>
                  </a:cubicBezTo>
                  <a:cubicBezTo>
                    <a:pt x="11378" y="29524"/>
                    <a:pt x="11326" y="30401"/>
                    <a:pt x="6469" y="32838"/>
                  </a:cubicBezTo>
                  <a:cubicBezTo>
                    <a:pt x="2630" y="34766"/>
                    <a:pt x="526" y="37607"/>
                    <a:pt x="403" y="41078"/>
                  </a:cubicBezTo>
                  <a:cubicBezTo>
                    <a:pt x="211" y="45846"/>
                    <a:pt x="3945" y="51492"/>
                    <a:pt x="9467" y="54805"/>
                  </a:cubicBezTo>
                  <a:cubicBezTo>
                    <a:pt x="14692" y="57943"/>
                    <a:pt x="20144" y="58311"/>
                    <a:pt x="24422" y="55822"/>
                  </a:cubicBezTo>
                  <a:cubicBezTo>
                    <a:pt x="26473" y="54630"/>
                    <a:pt x="28051" y="52631"/>
                    <a:pt x="29717" y="50510"/>
                  </a:cubicBezTo>
                  <a:cubicBezTo>
                    <a:pt x="31978" y="47635"/>
                    <a:pt x="34345" y="44654"/>
                    <a:pt x="38062" y="43690"/>
                  </a:cubicBezTo>
                  <a:cubicBezTo>
                    <a:pt x="42287" y="42603"/>
                    <a:pt x="46144" y="44987"/>
                    <a:pt x="49878" y="47302"/>
                  </a:cubicBezTo>
                  <a:cubicBezTo>
                    <a:pt x="50807" y="47863"/>
                    <a:pt x="51754" y="48459"/>
                    <a:pt x="52701" y="48985"/>
                  </a:cubicBezTo>
                  <a:cubicBezTo>
                    <a:pt x="57662" y="51737"/>
                    <a:pt x="65674" y="53017"/>
                    <a:pt x="70758" y="49984"/>
                  </a:cubicBezTo>
                  <a:cubicBezTo>
                    <a:pt x="73861" y="48126"/>
                    <a:pt x="75422" y="44987"/>
                    <a:pt x="75352" y="40657"/>
                  </a:cubicBezTo>
                  <a:cubicBezTo>
                    <a:pt x="75282" y="34188"/>
                    <a:pt x="70127" y="32557"/>
                    <a:pt x="65148" y="30997"/>
                  </a:cubicBezTo>
                  <a:cubicBezTo>
                    <a:pt x="63167" y="30383"/>
                    <a:pt x="61116" y="29735"/>
                    <a:pt x="59433" y="28788"/>
                  </a:cubicBezTo>
                  <a:cubicBezTo>
                    <a:pt x="53998" y="25773"/>
                    <a:pt x="53893" y="22249"/>
                    <a:pt x="53735" y="16428"/>
                  </a:cubicBezTo>
                  <a:lnTo>
                    <a:pt x="53717" y="15955"/>
                  </a:lnTo>
                  <a:cubicBezTo>
                    <a:pt x="53665" y="14535"/>
                    <a:pt x="53858" y="13027"/>
                    <a:pt x="54016" y="11554"/>
                  </a:cubicBezTo>
                  <a:cubicBezTo>
                    <a:pt x="54541" y="7014"/>
                    <a:pt x="55050" y="2718"/>
                    <a:pt x="49107" y="1474"/>
                  </a:cubicBezTo>
                  <a:cubicBezTo>
                    <a:pt x="43356" y="264"/>
                    <a:pt x="41270" y="4857"/>
                    <a:pt x="39078" y="9714"/>
                  </a:cubicBezTo>
                  <a:cubicBezTo>
                    <a:pt x="37395" y="13430"/>
                    <a:pt x="35660" y="17252"/>
                    <a:pt x="32171" y="18532"/>
                  </a:cubicBezTo>
                  <a:cubicBezTo>
                    <a:pt x="29717" y="19426"/>
                    <a:pt x="26648" y="18953"/>
                    <a:pt x="22827" y="17094"/>
                  </a:cubicBezTo>
                  <a:lnTo>
                    <a:pt x="22827" y="17094"/>
                  </a:lnTo>
                  <a:cubicBezTo>
                    <a:pt x="20775" y="15920"/>
                    <a:pt x="19110" y="15341"/>
                    <a:pt x="17777" y="15341"/>
                  </a:cubicBezTo>
                  <a:close/>
                </a:path>
              </a:pathLst>
            </a:custGeom>
            <a:solidFill>
              <a:srgbClr val="861A97">
                <a:alpha val="763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66"/>
            <p:cNvSpPr/>
            <p:nvPr/>
          </p:nvSpPr>
          <p:spPr>
            <a:xfrm>
              <a:off x="3549961" y="976482"/>
              <a:ext cx="4616484" cy="3529833"/>
            </a:xfrm>
            <a:custGeom>
              <a:rect b="b" l="l" r="r" t="t"/>
              <a:pathLst>
                <a:path extrusionOk="0" h="55927" w="73144">
                  <a:moveTo>
                    <a:pt x="17480" y="55348"/>
                  </a:moveTo>
                  <a:cubicBezTo>
                    <a:pt x="14780" y="55348"/>
                    <a:pt x="11905" y="54506"/>
                    <a:pt x="9100" y="52858"/>
                  </a:cubicBezTo>
                  <a:cubicBezTo>
                    <a:pt x="3665" y="49632"/>
                    <a:pt x="1" y="44110"/>
                    <a:pt x="176" y="39429"/>
                  </a:cubicBezTo>
                  <a:cubicBezTo>
                    <a:pt x="316" y="36028"/>
                    <a:pt x="2367" y="33240"/>
                    <a:pt x="6137" y="31382"/>
                  </a:cubicBezTo>
                  <a:cubicBezTo>
                    <a:pt x="10625" y="29173"/>
                    <a:pt x="10677" y="28419"/>
                    <a:pt x="10800" y="26385"/>
                  </a:cubicBezTo>
                  <a:cubicBezTo>
                    <a:pt x="10870" y="24492"/>
                    <a:pt x="11274" y="22634"/>
                    <a:pt x="11992" y="20898"/>
                  </a:cubicBezTo>
                  <a:lnTo>
                    <a:pt x="12062" y="20723"/>
                  </a:lnTo>
                  <a:cubicBezTo>
                    <a:pt x="13149" y="17918"/>
                    <a:pt x="14096" y="15463"/>
                    <a:pt x="16200" y="14727"/>
                  </a:cubicBezTo>
                  <a:cubicBezTo>
                    <a:pt x="17760" y="14183"/>
                    <a:pt x="19864" y="14674"/>
                    <a:pt x="22617" y="16252"/>
                  </a:cubicBezTo>
                  <a:cubicBezTo>
                    <a:pt x="26298" y="18040"/>
                    <a:pt x="29209" y="18496"/>
                    <a:pt x="31540" y="17655"/>
                  </a:cubicBezTo>
                  <a:cubicBezTo>
                    <a:pt x="34854" y="16462"/>
                    <a:pt x="36519" y="12798"/>
                    <a:pt x="38115" y="9257"/>
                  </a:cubicBezTo>
                  <a:cubicBezTo>
                    <a:pt x="40201" y="4699"/>
                    <a:pt x="42340" y="0"/>
                    <a:pt x="48055" y="1122"/>
                  </a:cubicBezTo>
                  <a:cubicBezTo>
                    <a:pt x="53893" y="2279"/>
                    <a:pt x="53455" y="6364"/>
                    <a:pt x="53017" y="10695"/>
                  </a:cubicBezTo>
                  <a:cubicBezTo>
                    <a:pt x="52859" y="12167"/>
                    <a:pt x="52701" y="13692"/>
                    <a:pt x="52789" y="15113"/>
                  </a:cubicBezTo>
                  <a:cubicBezTo>
                    <a:pt x="52824" y="15638"/>
                    <a:pt x="52859" y="16129"/>
                    <a:pt x="52894" y="16620"/>
                  </a:cubicBezTo>
                  <a:cubicBezTo>
                    <a:pt x="53174" y="21477"/>
                    <a:pt x="53332" y="24159"/>
                    <a:pt x="57943" y="26876"/>
                  </a:cubicBezTo>
                  <a:cubicBezTo>
                    <a:pt x="59521" y="27805"/>
                    <a:pt x="61485" y="28454"/>
                    <a:pt x="63378" y="29085"/>
                  </a:cubicBezTo>
                  <a:cubicBezTo>
                    <a:pt x="68182" y="30663"/>
                    <a:pt x="73126" y="32294"/>
                    <a:pt x="73143" y="38675"/>
                  </a:cubicBezTo>
                  <a:cubicBezTo>
                    <a:pt x="73143" y="42865"/>
                    <a:pt x="71548" y="46038"/>
                    <a:pt x="68497" y="47827"/>
                  </a:cubicBezTo>
                  <a:cubicBezTo>
                    <a:pt x="63483" y="50772"/>
                    <a:pt x="55611" y="49475"/>
                    <a:pt x="50755" y="46775"/>
                  </a:cubicBezTo>
                  <a:cubicBezTo>
                    <a:pt x="49896" y="46284"/>
                    <a:pt x="49019" y="45758"/>
                    <a:pt x="48178" y="45232"/>
                  </a:cubicBezTo>
                  <a:cubicBezTo>
                    <a:pt x="44409" y="42953"/>
                    <a:pt x="40517" y="40586"/>
                    <a:pt x="36414" y="41778"/>
                  </a:cubicBezTo>
                  <a:cubicBezTo>
                    <a:pt x="32908" y="42795"/>
                    <a:pt x="30716" y="45670"/>
                    <a:pt x="28630" y="48440"/>
                  </a:cubicBezTo>
                  <a:cubicBezTo>
                    <a:pt x="27052" y="50527"/>
                    <a:pt x="25562" y="52490"/>
                    <a:pt x="23581" y="53682"/>
                  </a:cubicBezTo>
                  <a:cubicBezTo>
                    <a:pt x="21740" y="54787"/>
                    <a:pt x="19619" y="55365"/>
                    <a:pt x="17480" y="55348"/>
                  </a:cubicBezTo>
                  <a:close/>
                  <a:moveTo>
                    <a:pt x="17550" y="14744"/>
                  </a:moveTo>
                  <a:cubicBezTo>
                    <a:pt x="17112" y="14727"/>
                    <a:pt x="16673" y="14797"/>
                    <a:pt x="16270" y="14937"/>
                  </a:cubicBezTo>
                  <a:cubicBezTo>
                    <a:pt x="14271" y="15656"/>
                    <a:pt x="13342" y="18040"/>
                    <a:pt x="12255" y="20810"/>
                  </a:cubicBezTo>
                  <a:lnTo>
                    <a:pt x="12203" y="20968"/>
                  </a:lnTo>
                  <a:cubicBezTo>
                    <a:pt x="11484" y="22686"/>
                    <a:pt x="11081" y="24527"/>
                    <a:pt x="11011" y="26403"/>
                  </a:cubicBezTo>
                  <a:cubicBezTo>
                    <a:pt x="10888" y="28524"/>
                    <a:pt x="10835" y="29313"/>
                    <a:pt x="6242" y="31592"/>
                  </a:cubicBezTo>
                  <a:cubicBezTo>
                    <a:pt x="2543" y="33398"/>
                    <a:pt x="527" y="36116"/>
                    <a:pt x="404" y="39447"/>
                  </a:cubicBezTo>
                  <a:cubicBezTo>
                    <a:pt x="229" y="44040"/>
                    <a:pt x="3840" y="49492"/>
                    <a:pt x="9222" y="52665"/>
                  </a:cubicBezTo>
                  <a:cubicBezTo>
                    <a:pt x="14219" y="55628"/>
                    <a:pt x="19426" y="55926"/>
                    <a:pt x="23476" y="53507"/>
                  </a:cubicBezTo>
                  <a:cubicBezTo>
                    <a:pt x="25422" y="52332"/>
                    <a:pt x="26894" y="50386"/>
                    <a:pt x="28455" y="48318"/>
                  </a:cubicBezTo>
                  <a:cubicBezTo>
                    <a:pt x="30594" y="45512"/>
                    <a:pt x="32785" y="42620"/>
                    <a:pt x="36379" y="41568"/>
                  </a:cubicBezTo>
                  <a:cubicBezTo>
                    <a:pt x="40552" y="40358"/>
                    <a:pt x="44496" y="42742"/>
                    <a:pt x="48301" y="45057"/>
                  </a:cubicBezTo>
                  <a:cubicBezTo>
                    <a:pt x="49160" y="45565"/>
                    <a:pt x="50019" y="46109"/>
                    <a:pt x="50878" y="46582"/>
                  </a:cubicBezTo>
                  <a:cubicBezTo>
                    <a:pt x="55681" y="49264"/>
                    <a:pt x="63466" y="50544"/>
                    <a:pt x="68392" y="47634"/>
                  </a:cubicBezTo>
                  <a:cubicBezTo>
                    <a:pt x="71425" y="45863"/>
                    <a:pt x="72950" y="42848"/>
                    <a:pt x="72933" y="38675"/>
                  </a:cubicBezTo>
                  <a:cubicBezTo>
                    <a:pt x="72933" y="32451"/>
                    <a:pt x="68041" y="30856"/>
                    <a:pt x="63325" y="29296"/>
                  </a:cubicBezTo>
                  <a:cubicBezTo>
                    <a:pt x="61432" y="28665"/>
                    <a:pt x="59451" y="28016"/>
                    <a:pt x="57838" y="27069"/>
                  </a:cubicBezTo>
                  <a:cubicBezTo>
                    <a:pt x="53139" y="24299"/>
                    <a:pt x="52964" y="21406"/>
                    <a:pt x="52684" y="16620"/>
                  </a:cubicBezTo>
                  <a:cubicBezTo>
                    <a:pt x="52648" y="16147"/>
                    <a:pt x="52631" y="15656"/>
                    <a:pt x="52596" y="15130"/>
                  </a:cubicBezTo>
                  <a:cubicBezTo>
                    <a:pt x="52491" y="13692"/>
                    <a:pt x="52648" y="12150"/>
                    <a:pt x="52806" y="10677"/>
                  </a:cubicBezTo>
                  <a:cubicBezTo>
                    <a:pt x="53245" y="6452"/>
                    <a:pt x="53665" y="2455"/>
                    <a:pt x="48020" y="1350"/>
                  </a:cubicBezTo>
                  <a:cubicBezTo>
                    <a:pt x="42480" y="246"/>
                    <a:pt x="40464" y="4664"/>
                    <a:pt x="38343" y="9362"/>
                  </a:cubicBezTo>
                  <a:cubicBezTo>
                    <a:pt x="36695" y="12939"/>
                    <a:pt x="35012" y="16638"/>
                    <a:pt x="31628" y="17865"/>
                  </a:cubicBezTo>
                  <a:cubicBezTo>
                    <a:pt x="29226" y="18724"/>
                    <a:pt x="26246" y="18251"/>
                    <a:pt x="22511" y="16445"/>
                  </a:cubicBezTo>
                  <a:lnTo>
                    <a:pt x="22511" y="16445"/>
                  </a:lnTo>
                  <a:cubicBezTo>
                    <a:pt x="20513" y="15288"/>
                    <a:pt x="18882" y="14727"/>
                    <a:pt x="17550" y="1472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66"/>
            <p:cNvSpPr/>
            <p:nvPr/>
          </p:nvSpPr>
          <p:spPr>
            <a:xfrm>
              <a:off x="3617495" y="1068316"/>
              <a:ext cx="4469236" cy="3380439"/>
            </a:xfrm>
            <a:custGeom>
              <a:rect b="b" l="l" r="r" t="t"/>
              <a:pathLst>
                <a:path extrusionOk="0" h="53560" w="70811">
                  <a:moveTo>
                    <a:pt x="16708" y="53034"/>
                  </a:moveTo>
                  <a:cubicBezTo>
                    <a:pt x="14183" y="53034"/>
                    <a:pt x="11483" y="52262"/>
                    <a:pt x="8836" y="50702"/>
                  </a:cubicBezTo>
                  <a:cubicBezTo>
                    <a:pt x="3559" y="47634"/>
                    <a:pt x="0" y="42322"/>
                    <a:pt x="175" y="37799"/>
                  </a:cubicBezTo>
                  <a:cubicBezTo>
                    <a:pt x="316" y="34538"/>
                    <a:pt x="2297" y="31890"/>
                    <a:pt x="5926" y="30155"/>
                  </a:cubicBezTo>
                  <a:cubicBezTo>
                    <a:pt x="10151" y="28104"/>
                    <a:pt x="10204" y="27420"/>
                    <a:pt x="10309" y="25597"/>
                  </a:cubicBezTo>
                  <a:cubicBezTo>
                    <a:pt x="10396" y="24440"/>
                    <a:pt x="10502" y="22879"/>
                    <a:pt x="11589" y="20302"/>
                  </a:cubicBezTo>
                  <a:lnTo>
                    <a:pt x="11852" y="19723"/>
                  </a:lnTo>
                  <a:cubicBezTo>
                    <a:pt x="12921" y="17199"/>
                    <a:pt x="13920" y="14815"/>
                    <a:pt x="16007" y="14131"/>
                  </a:cubicBezTo>
                  <a:cubicBezTo>
                    <a:pt x="17584" y="13605"/>
                    <a:pt x="19636" y="14096"/>
                    <a:pt x="22318" y="15621"/>
                  </a:cubicBezTo>
                  <a:cubicBezTo>
                    <a:pt x="25894" y="17374"/>
                    <a:pt x="28735" y="17813"/>
                    <a:pt x="30996" y="17006"/>
                  </a:cubicBezTo>
                  <a:cubicBezTo>
                    <a:pt x="34205" y="15867"/>
                    <a:pt x="35817" y="12343"/>
                    <a:pt x="37378" y="8924"/>
                  </a:cubicBezTo>
                  <a:cubicBezTo>
                    <a:pt x="39394" y="4541"/>
                    <a:pt x="41480" y="0"/>
                    <a:pt x="46985" y="1017"/>
                  </a:cubicBezTo>
                  <a:cubicBezTo>
                    <a:pt x="52508" y="2016"/>
                    <a:pt x="52157" y="5838"/>
                    <a:pt x="51806" y="9853"/>
                  </a:cubicBezTo>
                  <a:cubicBezTo>
                    <a:pt x="51666" y="11326"/>
                    <a:pt x="51526" y="12851"/>
                    <a:pt x="51684" y="14289"/>
                  </a:cubicBezTo>
                  <a:cubicBezTo>
                    <a:pt x="51771" y="15113"/>
                    <a:pt x="51841" y="15867"/>
                    <a:pt x="51912" y="16585"/>
                  </a:cubicBezTo>
                  <a:cubicBezTo>
                    <a:pt x="52227" y="20530"/>
                    <a:pt x="52420" y="22686"/>
                    <a:pt x="56382" y="25176"/>
                  </a:cubicBezTo>
                  <a:cubicBezTo>
                    <a:pt x="57890" y="26123"/>
                    <a:pt x="59783" y="26771"/>
                    <a:pt x="61607" y="27402"/>
                  </a:cubicBezTo>
                  <a:cubicBezTo>
                    <a:pt x="66130" y="28963"/>
                    <a:pt x="70811" y="30593"/>
                    <a:pt x="70758" y="36694"/>
                  </a:cubicBezTo>
                  <a:cubicBezTo>
                    <a:pt x="70723" y="40744"/>
                    <a:pt x="69145" y="43777"/>
                    <a:pt x="66182" y="45495"/>
                  </a:cubicBezTo>
                  <a:cubicBezTo>
                    <a:pt x="61274" y="48335"/>
                    <a:pt x="53805" y="47090"/>
                    <a:pt x="48966" y="44373"/>
                  </a:cubicBezTo>
                  <a:cubicBezTo>
                    <a:pt x="48212" y="43952"/>
                    <a:pt x="47441" y="43496"/>
                    <a:pt x="46705" y="43058"/>
                  </a:cubicBezTo>
                  <a:cubicBezTo>
                    <a:pt x="42830" y="40744"/>
                    <a:pt x="38833" y="38342"/>
                    <a:pt x="34766" y="39692"/>
                  </a:cubicBezTo>
                  <a:cubicBezTo>
                    <a:pt x="31399" y="40779"/>
                    <a:pt x="29366" y="43584"/>
                    <a:pt x="27402" y="46284"/>
                  </a:cubicBezTo>
                  <a:cubicBezTo>
                    <a:pt x="25930" y="48300"/>
                    <a:pt x="24562" y="50229"/>
                    <a:pt x="22669" y="51386"/>
                  </a:cubicBezTo>
                  <a:cubicBezTo>
                    <a:pt x="20880" y="52473"/>
                    <a:pt x="18812" y="53051"/>
                    <a:pt x="16708" y="53034"/>
                  </a:cubicBezTo>
                  <a:close/>
                  <a:moveTo>
                    <a:pt x="17321" y="14148"/>
                  </a:moveTo>
                  <a:cubicBezTo>
                    <a:pt x="16883" y="14131"/>
                    <a:pt x="16462" y="14201"/>
                    <a:pt x="16077" y="14341"/>
                  </a:cubicBezTo>
                  <a:cubicBezTo>
                    <a:pt x="14096" y="14990"/>
                    <a:pt x="13096" y="17339"/>
                    <a:pt x="12044" y="19811"/>
                  </a:cubicBezTo>
                  <a:lnTo>
                    <a:pt x="11799" y="20407"/>
                  </a:lnTo>
                  <a:cubicBezTo>
                    <a:pt x="10694" y="22932"/>
                    <a:pt x="10607" y="24475"/>
                    <a:pt x="10537" y="25614"/>
                  </a:cubicBezTo>
                  <a:cubicBezTo>
                    <a:pt x="10414" y="27543"/>
                    <a:pt x="10361" y="28261"/>
                    <a:pt x="6013" y="30348"/>
                  </a:cubicBezTo>
                  <a:cubicBezTo>
                    <a:pt x="2472" y="32066"/>
                    <a:pt x="526" y="34643"/>
                    <a:pt x="403" y="37799"/>
                  </a:cubicBezTo>
                  <a:cubicBezTo>
                    <a:pt x="228" y="42252"/>
                    <a:pt x="3752" y="47476"/>
                    <a:pt x="8941" y="50509"/>
                  </a:cubicBezTo>
                  <a:cubicBezTo>
                    <a:pt x="13745" y="53314"/>
                    <a:pt x="18689" y="53560"/>
                    <a:pt x="22511" y="51193"/>
                  </a:cubicBezTo>
                  <a:cubicBezTo>
                    <a:pt x="24369" y="50036"/>
                    <a:pt x="25737" y="48142"/>
                    <a:pt x="27209" y="46144"/>
                  </a:cubicBezTo>
                  <a:cubicBezTo>
                    <a:pt x="29173" y="43409"/>
                    <a:pt x="31224" y="40604"/>
                    <a:pt x="34678" y="39464"/>
                  </a:cubicBezTo>
                  <a:cubicBezTo>
                    <a:pt x="38833" y="38114"/>
                    <a:pt x="42883" y="40516"/>
                    <a:pt x="46792" y="42865"/>
                  </a:cubicBezTo>
                  <a:cubicBezTo>
                    <a:pt x="47529" y="43304"/>
                    <a:pt x="48300" y="43759"/>
                    <a:pt x="49036" y="44180"/>
                  </a:cubicBezTo>
                  <a:cubicBezTo>
                    <a:pt x="53717" y="46792"/>
                    <a:pt x="61256" y="48072"/>
                    <a:pt x="66042" y="45302"/>
                  </a:cubicBezTo>
                  <a:cubicBezTo>
                    <a:pt x="68970" y="43602"/>
                    <a:pt x="70478" y="40691"/>
                    <a:pt x="70513" y="36694"/>
                  </a:cubicBezTo>
                  <a:cubicBezTo>
                    <a:pt x="70548" y="30733"/>
                    <a:pt x="65955" y="29156"/>
                    <a:pt x="61501" y="27613"/>
                  </a:cubicBezTo>
                  <a:cubicBezTo>
                    <a:pt x="59661" y="26964"/>
                    <a:pt x="57767" y="26315"/>
                    <a:pt x="56242" y="25351"/>
                  </a:cubicBezTo>
                  <a:cubicBezTo>
                    <a:pt x="52192" y="22809"/>
                    <a:pt x="51999" y="20600"/>
                    <a:pt x="51666" y="16585"/>
                  </a:cubicBezTo>
                  <a:cubicBezTo>
                    <a:pt x="51614" y="15867"/>
                    <a:pt x="51543" y="15130"/>
                    <a:pt x="51456" y="14306"/>
                  </a:cubicBezTo>
                  <a:cubicBezTo>
                    <a:pt x="51298" y="12851"/>
                    <a:pt x="51438" y="11308"/>
                    <a:pt x="51561" y="9818"/>
                  </a:cubicBezTo>
                  <a:cubicBezTo>
                    <a:pt x="51929" y="5891"/>
                    <a:pt x="52262" y="2192"/>
                    <a:pt x="46933" y="1210"/>
                  </a:cubicBezTo>
                  <a:cubicBezTo>
                    <a:pt x="41603" y="246"/>
                    <a:pt x="39639" y="4506"/>
                    <a:pt x="37571" y="9012"/>
                  </a:cubicBezTo>
                  <a:cubicBezTo>
                    <a:pt x="35993" y="12448"/>
                    <a:pt x="34345" y="16024"/>
                    <a:pt x="31066" y="17199"/>
                  </a:cubicBezTo>
                  <a:cubicBezTo>
                    <a:pt x="28735" y="18040"/>
                    <a:pt x="25842" y="17585"/>
                    <a:pt x="22195" y="15814"/>
                  </a:cubicBezTo>
                  <a:lnTo>
                    <a:pt x="22195" y="15814"/>
                  </a:lnTo>
                  <a:cubicBezTo>
                    <a:pt x="20249" y="14692"/>
                    <a:pt x="18636" y="14148"/>
                    <a:pt x="17321" y="1414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66"/>
            <p:cNvSpPr/>
            <p:nvPr/>
          </p:nvSpPr>
          <p:spPr>
            <a:xfrm>
              <a:off x="3686102" y="1160150"/>
              <a:ext cx="4317634" cy="3231109"/>
            </a:xfrm>
            <a:custGeom>
              <a:rect b="b" l="l" r="r" t="t"/>
              <a:pathLst>
                <a:path extrusionOk="0" h="51194" w="68409">
                  <a:moveTo>
                    <a:pt x="15936" y="50720"/>
                  </a:moveTo>
                  <a:cubicBezTo>
                    <a:pt x="13570" y="50720"/>
                    <a:pt x="11063" y="50001"/>
                    <a:pt x="8573" y="48581"/>
                  </a:cubicBezTo>
                  <a:cubicBezTo>
                    <a:pt x="3454" y="45653"/>
                    <a:pt x="0" y="40534"/>
                    <a:pt x="175" y="36168"/>
                  </a:cubicBezTo>
                  <a:cubicBezTo>
                    <a:pt x="298" y="33065"/>
                    <a:pt x="2192" y="30558"/>
                    <a:pt x="5680" y="28910"/>
                  </a:cubicBezTo>
                  <a:cubicBezTo>
                    <a:pt x="9660" y="27034"/>
                    <a:pt x="9695" y="26421"/>
                    <a:pt x="9818" y="24790"/>
                  </a:cubicBezTo>
                  <a:cubicBezTo>
                    <a:pt x="9888" y="23703"/>
                    <a:pt x="9993" y="22231"/>
                    <a:pt x="11185" y="19724"/>
                  </a:cubicBezTo>
                  <a:cubicBezTo>
                    <a:pt x="11326" y="19408"/>
                    <a:pt x="11466" y="19092"/>
                    <a:pt x="11624" y="18777"/>
                  </a:cubicBezTo>
                  <a:cubicBezTo>
                    <a:pt x="12711" y="16410"/>
                    <a:pt x="13727" y="14184"/>
                    <a:pt x="15779" y="13517"/>
                  </a:cubicBezTo>
                  <a:cubicBezTo>
                    <a:pt x="17356" y="13027"/>
                    <a:pt x="19373" y="13500"/>
                    <a:pt x="21967" y="15008"/>
                  </a:cubicBezTo>
                  <a:cubicBezTo>
                    <a:pt x="25456" y="16708"/>
                    <a:pt x="28209" y="17146"/>
                    <a:pt x="30418" y="16358"/>
                  </a:cubicBezTo>
                  <a:cubicBezTo>
                    <a:pt x="33503" y="15271"/>
                    <a:pt x="35081" y="11869"/>
                    <a:pt x="36606" y="8591"/>
                  </a:cubicBezTo>
                  <a:cubicBezTo>
                    <a:pt x="38552" y="4366"/>
                    <a:pt x="40586" y="0"/>
                    <a:pt x="45863" y="895"/>
                  </a:cubicBezTo>
                  <a:cubicBezTo>
                    <a:pt x="51088" y="1771"/>
                    <a:pt x="50807" y="5295"/>
                    <a:pt x="50527" y="9029"/>
                  </a:cubicBezTo>
                  <a:cubicBezTo>
                    <a:pt x="50404" y="10502"/>
                    <a:pt x="50281" y="12045"/>
                    <a:pt x="50527" y="13465"/>
                  </a:cubicBezTo>
                  <a:cubicBezTo>
                    <a:pt x="50684" y="14552"/>
                    <a:pt x="50790" y="15498"/>
                    <a:pt x="50877" y="16340"/>
                  </a:cubicBezTo>
                  <a:cubicBezTo>
                    <a:pt x="51193" y="19478"/>
                    <a:pt x="51368" y="21196"/>
                    <a:pt x="54752" y="23458"/>
                  </a:cubicBezTo>
                  <a:cubicBezTo>
                    <a:pt x="56189" y="24422"/>
                    <a:pt x="57995" y="25088"/>
                    <a:pt x="59748" y="25719"/>
                  </a:cubicBezTo>
                  <a:cubicBezTo>
                    <a:pt x="64008" y="27280"/>
                    <a:pt x="68409" y="28893"/>
                    <a:pt x="68304" y="34731"/>
                  </a:cubicBezTo>
                  <a:cubicBezTo>
                    <a:pt x="68234" y="38605"/>
                    <a:pt x="66673" y="41533"/>
                    <a:pt x="63816" y="43164"/>
                  </a:cubicBezTo>
                  <a:cubicBezTo>
                    <a:pt x="59047" y="45881"/>
                    <a:pt x="51806" y="44636"/>
                    <a:pt x="47125" y="41989"/>
                  </a:cubicBezTo>
                  <a:cubicBezTo>
                    <a:pt x="46477" y="41621"/>
                    <a:pt x="45811" y="41235"/>
                    <a:pt x="45179" y="40867"/>
                  </a:cubicBezTo>
                  <a:cubicBezTo>
                    <a:pt x="41217" y="38518"/>
                    <a:pt x="37115" y="36098"/>
                    <a:pt x="33047" y="37571"/>
                  </a:cubicBezTo>
                  <a:cubicBezTo>
                    <a:pt x="29822" y="38763"/>
                    <a:pt x="27946" y="41463"/>
                    <a:pt x="26122" y="44093"/>
                  </a:cubicBezTo>
                  <a:cubicBezTo>
                    <a:pt x="24755" y="46074"/>
                    <a:pt x="23475" y="47915"/>
                    <a:pt x="21687" y="49072"/>
                  </a:cubicBezTo>
                  <a:cubicBezTo>
                    <a:pt x="19969" y="50159"/>
                    <a:pt x="17970" y="50737"/>
                    <a:pt x="15936" y="50720"/>
                  </a:cubicBezTo>
                  <a:close/>
                  <a:moveTo>
                    <a:pt x="17058" y="13552"/>
                  </a:moveTo>
                  <a:cubicBezTo>
                    <a:pt x="16655" y="13552"/>
                    <a:pt x="16234" y="13605"/>
                    <a:pt x="15849" y="13728"/>
                  </a:cubicBezTo>
                  <a:cubicBezTo>
                    <a:pt x="13885" y="14359"/>
                    <a:pt x="12886" y="16550"/>
                    <a:pt x="11816" y="18865"/>
                  </a:cubicBezTo>
                  <a:cubicBezTo>
                    <a:pt x="11676" y="19180"/>
                    <a:pt x="11536" y="19513"/>
                    <a:pt x="11378" y="19829"/>
                  </a:cubicBezTo>
                  <a:cubicBezTo>
                    <a:pt x="10221" y="22283"/>
                    <a:pt x="10116" y="23738"/>
                    <a:pt x="10046" y="24808"/>
                  </a:cubicBezTo>
                  <a:cubicBezTo>
                    <a:pt x="9923" y="26491"/>
                    <a:pt x="9870" y="27192"/>
                    <a:pt x="5768" y="29121"/>
                  </a:cubicBezTo>
                  <a:cubicBezTo>
                    <a:pt x="2367" y="30716"/>
                    <a:pt x="508" y="33170"/>
                    <a:pt x="386" y="36186"/>
                  </a:cubicBezTo>
                  <a:cubicBezTo>
                    <a:pt x="210" y="40481"/>
                    <a:pt x="3629" y="45495"/>
                    <a:pt x="8678" y="48388"/>
                  </a:cubicBezTo>
                  <a:cubicBezTo>
                    <a:pt x="13272" y="51018"/>
                    <a:pt x="17953" y="51193"/>
                    <a:pt x="21564" y="48896"/>
                  </a:cubicBezTo>
                  <a:cubicBezTo>
                    <a:pt x="23317" y="47774"/>
                    <a:pt x="24580" y="45934"/>
                    <a:pt x="25947" y="43988"/>
                  </a:cubicBezTo>
                  <a:cubicBezTo>
                    <a:pt x="27788" y="41323"/>
                    <a:pt x="29681" y="38588"/>
                    <a:pt x="32977" y="37378"/>
                  </a:cubicBezTo>
                  <a:cubicBezTo>
                    <a:pt x="37132" y="35870"/>
                    <a:pt x="41287" y="38307"/>
                    <a:pt x="45285" y="40674"/>
                  </a:cubicBezTo>
                  <a:cubicBezTo>
                    <a:pt x="45933" y="41060"/>
                    <a:pt x="46582" y="41445"/>
                    <a:pt x="47231" y="41796"/>
                  </a:cubicBezTo>
                  <a:cubicBezTo>
                    <a:pt x="51859" y="44426"/>
                    <a:pt x="59012" y="45653"/>
                    <a:pt x="63710" y="42971"/>
                  </a:cubicBezTo>
                  <a:cubicBezTo>
                    <a:pt x="66533" y="41358"/>
                    <a:pt x="68006" y="38588"/>
                    <a:pt x="68093" y="34731"/>
                  </a:cubicBezTo>
                  <a:cubicBezTo>
                    <a:pt x="68199" y="29033"/>
                    <a:pt x="63868" y="27473"/>
                    <a:pt x="59696" y="25930"/>
                  </a:cubicBezTo>
                  <a:cubicBezTo>
                    <a:pt x="57925" y="25281"/>
                    <a:pt x="56102" y="24615"/>
                    <a:pt x="54647" y="23651"/>
                  </a:cubicBezTo>
                  <a:cubicBezTo>
                    <a:pt x="51175" y="21337"/>
                    <a:pt x="51000" y="19566"/>
                    <a:pt x="50667" y="16358"/>
                  </a:cubicBezTo>
                  <a:cubicBezTo>
                    <a:pt x="50579" y="15534"/>
                    <a:pt x="50491" y="14587"/>
                    <a:pt x="50316" y="13500"/>
                  </a:cubicBezTo>
                  <a:cubicBezTo>
                    <a:pt x="50106" y="12062"/>
                    <a:pt x="50211" y="10502"/>
                    <a:pt x="50316" y="9012"/>
                  </a:cubicBezTo>
                  <a:cubicBezTo>
                    <a:pt x="50614" y="5225"/>
                    <a:pt x="50877" y="1964"/>
                    <a:pt x="45846" y="1122"/>
                  </a:cubicBezTo>
                  <a:cubicBezTo>
                    <a:pt x="40726" y="263"/>
                    <a:pt x="38833" y="4366"/>
                    <a:pt x="36817" y="8696"/>
                  </a:cubicBezTo>
                  <a:cubicBezTo>
                    <a:pt x="35291" y="12010"/>
                    <a:pt x="33679" y="15446"/>
                    <a:pt x="30505" y="16585"/>
                  </a:cubicBezTo>
                  <a:cubicBezTo>
                    <a:pt x="28226" y="17374"/>
                    <a:pt x="25421" y="16936"/>
                    <a:pt x="21880" y="15200"/>
                  </a:cubicBezTo>
                  <a:lnTo>
                    <a:pt x="21880" y="15200"/>
                  </a:lnTo>
                  <a:cubicBezTo>
                    <a:pt x="19951" y="14096"/>
                    <a:pt x="18373" y="13552"/>
                    <a:pt x="17058" y="1355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6"/>
            <p:cNvSpPr/>
            <p:nvPr/>
          </p:nvSpPr>
          <p:spPr>
            <a:xfrm>
              <a:off x="3753573" y="1253119"/>
              <a:ext cx="4167231" cy="3081653"/>
            </a:xfrm>
            <a:custGeom>
              <a:rect b="b" l="l" r="r" t="t"/>
              <a:pathLst>
                <a:path extrusionOk="0" h="48826" w="66026">
                  <a:moveTo>
                    <a:pt x="15183" y="48388"/>
                  </a:moveTo>
                  <a:cubicBezTo>
                    <a:pt x="12992" y="48388"/>
                    <a:pt x="10642" y="47739"/>
                    <a:pt x="8328" y="46442"/>
                  </a:cubicBezTo>
                  <a:cubicBezTo>
                    <a:pt x="3349" y="43637"/>
                    <a:pt x="0" y="38745"/>
                    <a:pt x="176" y="34520"/>
                  </a:cubicBezTo>
                  <a:cubicBezTo>
                    <a:pt x="299" y="31575"/>
                    <a:pt x="2122" y="29208"/>
                    <a:pt x="5453" y="27665"/>
                  </a:cubicBezTo>
                  <a:cubicBezTo>
                    <a:pt x="9187" y="25947"/>
                    <a:pt x="9222" y="25404"/>
                    <a:pt x="9345" y="23948"/>
                  </a:cubicBezTo>
                  <a:cubicBezTo>
                    <a:pt x="9415" y="22949"/>
                    <a:pt x="9520" y="21564"/>
                    <a:pt x="10783" y="19127"/>
                  </a:cubicBezTo>
                  <a:cubicBezTo>
                    <a:pt x="10993" y="18706"/>
                    <a:pt x="11221" y="18286"/>
                    <a:pt x="11414" y="17865"/>
                  </a:cubicBezTo>
                  <a:cubicBezTo>
                    <a:pt x="12518" y="15621"/>
                    <a:pt x="13553" y="13517"/>
                    <a:pt x="15586" y="12903"/>
                  </a:cubicBezTo>
                  <a:cubicBezTo>
                    <a:pt x="17147" y="12430"/>
                    <a:pt x="19128" y="12903"/>
                    <a:pt x="21652" y="14376"/>
                  </a:cubicBezTo>
                  <a:cubicBezTo>
                    <a:pt x="25036" y="16024"/>
                    <a:pt x="27718" y="16462"/>
                    <a:pt x="29857" y="15709"/>
                  </a:cubicBezTo>
                  <a:cubicBezTo>
                    <a:pt x="32837" y="14657"/>
                    <a:pt x="34363" y="11396"/>
                    <a:pt x="35853" y="8240"/>
                  </a:cubicBezTo>
                  <a:cubicBezTo>
                    <a:pt x="37746" y="4190"/>
                    <a:pt x="39692" y="0"/>
                    <a:pt x="44759" y="789"/>
                  </a:cubicBezTo>
                  <a:cubicBezTo>
                    <a:pt x="49703" y="1525"/>
                    <a:pt x="49493" y="4786"/>
                    <a:pt x="49265" y="8240"/>
                  </a:cubicBezTo>
                  <a:cubicBezTo>
                    <a:pt x="49177" y="9713"/>
                    <a:pt x="49072" y="11238"/>
                    <a:pt x="49370" y="12640"/>
                  </a:cubicBezTo>
                  <a:cubicBezTo>
                    <a:pt x="49598" y="13710"/>
                    <a:pt x="49756" y="14814"/>
                    <a:pt x="49861" y="15901"/>
                  </a:cubicBezTo>
                  <a:cubicBezTo>
                    <a:pt x="50141" y="18356"/>
                    <a:pt x="50282" y="19706"/>
                    <a:pt x="53157" y="21757"/>
                  </a:cubicBezTo>
                  <a:cubicBezTo>
                    <a:pt x="54489" y="22739"/>
                    <a:pt x="56242" y="23405"/>
                    <a:pt x="57925" y="24054"/>
                  </a:cubicBezTo>
                  <a:cubicBezTo>
                    <a:pt x="61905" y="25596"/>
                    <a:pt x="66025" y="27192"/>
                    <a:pt x="65850" y="32767"/>
                  </a:cubicBezTo>
                  <a:cubicBezTo>
                    <a:pt x="65745" y="36501"/>
                    <a:pt x="64219" y="39271"/>
                    <a:pt x="61449" y="40831"/>
                  </a:cubicBezTo>
                  <a:cubicBezTo>
                    <a:pt x="56838" y="43426"/>
                    <a:pt x="49808" y="42181"/>
                    <a:pt x="45267" y="39604"/>
                  </a:cubicBezTo>
                  <a:cubicBezTo>
                    <a:pt x="44759" y="39306"/>
                    <a:pt x="44233" y="39008"/>
                    <a:pt x="43707" y="38693"/>
                  </a:cubicBezTo>
                  <a:cubicBezTo>
                    <a:pt x="39622" y="36308"/>
                    <a:pt x="35397" y="33854"/>
                    <a:pt x="31347" y="35484"/>
                  </a:cubicBezTo>
                  <a:cubicBezTo>
                    <a:pt x="28262" y="36747"/>
                    <a:pt x="26526" y="39376"/>
                    <a:pt x="24843" y="41936"/>
                  </a:cubicBezTo>
                  <a:cubicBezTo>
                    <a:pt x="23598" y="43847"/>
                    <a:pt x="22406" y="45653"/>
                    <a:pt x="20723" y="46757"/>
                  </a:cubicBezTo>
                  <a:cubicBezTo>
                    <a:pt x="19075" y="47844"/>
                    <a:pt x="17147" y="48405"/>
                    <a:pt x="15183" y="48388"/>
                  </a:cubicBezTo>
                  <a:close/>
                  <a:moveTo>
                    <a:pt x="16831" y="12939"/>
                  </a:moveTo>
                  <a:cubicBezTo>
                    <a:pt x="16428" y="12939"/>
                    <a:pt x="16025" y="12991"/>
                    <a:pt x="15656" y="13114"/>
                  </a:cubicBezTo>
                  <a:cubicBezTo>
                    <a:pt x="13710" y="13710"/>
                    <a:pt x="12693" y="15779"/>
                    <a:pt x="11607" y="17970"/>
                  </a:cubicBezTo>
                  <a:cubicBezTo>
                    <a:pt x="11414" y="18391"/>
                    <a:pt x="11203" y="18812"/>
                    <a:pt x="10975" y="19232"/>
                  </a:cubicBezTo>
                  <a:cubicBezTo>
                    <a:pt x="9748" y="21617"/>
                    <a:pt x="9643" y="22984"/>
                    <a:pt x="9555" y="23966"/>
                  </a:cubicBezTo>
                  <a:cubicBezTo>
                    <a:pt x="9450" y="25474"/>
                    <a:pt x="9398" y="26105"/>
                    <a:pt x="5541" y="27858"/>
                  </a:cubicBezTo>
                  <a:cubicBezTo>
                    <a:pt x="2297" y="29366"/>
                    <a:pt x="509" y="31662"/>
                    <a:pt x="386" y="34538"/>
                  </a:cubicBezTo>
                  <a:cubicBezTo>
                    <a:pt x="228" y="38605"/>
                    <a:pt x="3612" y="43531"/>
                    <a:pt x="8433" y="46249"/>
                  </a:cubicBezTo>
                  <a:cubicBezTo>
                    <a:pt x="12781" y="48703"/>
                    <a:pt x="17234" y="48826"/>
                    <a:pt x="20600" y="46564"/>
                  </a:cubicBezTo>
                  <a:cubicBezTo>
                    <a:pt x="22248" y="45477"/>
                    <a:pt x="23423" y="43689"/>
                    <a:pt x="24668" y="41796"/>
                  </a:cubicBezTo>
                  <a:cubicBezTo>
                    <a:pt x="26368" y="39219"/>
                    <a:pt x="28121" y="36554"/>
                    <a:pt x="31277" y="35274"/>
                  </a:cubicBezTo>
                  <a:cubicBezTo>
                    <a:pt x="35415" y="33591"/>
                    <a:pt x="39692" y="36080"/>
                    <a:pt x="43812" y="38500"/>
                  </a:cubicBezTo>
                  <a:cubicBezTo>
                    <a:pt x="44338" y="38798"/>
                    <a:pt x="44864" y="39113"/>
                    <a:pt x="45390" y="39411"/>
                  </a:cubicBezTo>
                  <a:cubicBezTo>
                    <a:pt x="49878" y="41953"/>
                    <a:pt x="56803" y="43181"/>
                    <a:pt x="61344" y="40621"/>
                  </a:cubicBezTo>
                  <a:cubicBezTo>
                    <a:pt x="64079" y="39096"/>
                    <a:pt x="65534" y="36431"/>
                    <a:pt x="65639" y="32749"/>
                  </a:cubicBezTo>
                  <a:cubicBezTo>
                    <a:pt x="65815" y="27332"/>
                    <a:pt x="61765" y="25772"/>
                    <a:pt x="57855" y="24246"/>
                  </a:cubicBezTo>
                  <a:cubicBezTo>
                    <a:pt x="56155" y="23598"/>
                    <a:pt x="54402" y="22914"/>
                    <a:pt x="53034" y="21932"/>
                  </a:cubicBezTo>
                  <a:cubicBezTo>
                    <a:pt x="50089" y="19811"/>
                    <a:pt x="49931" y="18426"/>
                    <a:pt x="49650" y="15919"/>
                  </a:cubicBezTo>
                  <a:cubicBezTo>
                    <a:pt x="49545" y="14832"/>
                    <a:pt x="49387" y="13745"/>
                    <a:pt x="49160" y="12676"/>
                  </a:cubicBezTo>
                  <a:cubicBezTo>
                    <a:pt x="48861" y="11238"/>
                    <a:pt x="48967" y="9695"/>
                    <a:pt x="49054" y="8205"/>
                  </a:cubicBezTo>
                  <a:cubicBezTo>
                    <a:pt x="49282" y="4734"/>
                    <a:pt x="49475" y="1718"/>
                    <a:pt x="44742" y="999"/>
                  </a:cubicBezTo>
                  <a:cubicBezTo>
                    <a:pt x="39833" y="246"/>
                    <a:pt x="37992" y="4173"/>
                    <a:pt x="36046" y="8328"/>
                  </a:cubicBezTo>
                  <a:cubicBezTo>
                    <a:pt x="34556" y="11536"/>
                    <a:pt x="33013" y="14832"/>
                    <a:pt x="29927" y="15919"/>
                  </a:cubicBezTo>
                  <a:cubicBezTo>
                    <a:pt x="27736" y="16690"/>
                    <a:pt x="25001" y="16252"/>
                    <a:pt x="21565" y="14569"/>
                  </a:cubicBezTo>
                  <a:lnTo>
                    <a:pt x="21565" y="14569"/>
                  </a:lnTo>
                  <a:cubicBezTo>
                    <a:pt x="19689" y="13500"/>
                    <a:pt x="18128" y="12939"/>
                    <a:pt x="16831" y="1293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6"/>
            <p:cNvSpPr/>
            <p:nvPr/>
          </p:nvSpPr>
          <p:spPr>
            <a:xfrm>
              <a:off x="3822180" y="1346026"/>
              <a:ext cx="4017838" cy="2930114"/>
            </a:xfrm>
            <a:custGeom>
              <a:rect b="b" l="l" r="r" t="t"/>
              <a:pathLst>
                <a:path extrusionOk="0" h="46425" w="63659">
                  <a:moveTo>
                    <a:pt x="14412" y="46074"/>
                  </a:moveTo>
                  <a:cubicBezTo>
                    <a:pt x="12378" y="46074"/>
                    <a:pt x="10204" y="45478"/>
                    <a:pt x="8065" y="44286"/>
                  </a:cubicBezTo>
                  <a:cubicBezTo>
                    <a:pt x="3314" y="41674"/>
                    <a:pt x="0" y="36870"/>
                    <a:pt x="176" y="32890"/>
                  </a:cubicBezTo>
                  <a:cubicBezTo>
                    <a:pt x="299" y="30085"/>
                    <a:pt x="2034" y="27841"/>
                    <a:pt x="5225" y="26421"/>
                  </a:cubicBezTo>
                  <a:cubicBezTo>
                    <a:pt x="8731" y="24861"/>
                    <a:pt x="8766" y="24387"/>
                    <a:pt x="8872" y="23108"/>
                  </a:cubicBezTo>
                  <a:cubicBezTo>
                    <a:pt x="8942" y="22161"/>
                    <a:pt x="9047" y="20881"/>
                    <a:pt x="10379" y="18549"/>
                  </a:cubicBezTo>
                  <a:cubicBezTo>
                    <a:pt x="10677" y="18041"/>
                    <a:pt x="10940" y="17515"/>
                    <a:pt x="11203" y="17024"/>
                  </a:cubicBezTo>
                  <a:cubicBezTo>
                    <a:pt x="12308" y="14885"/>
                    <a:pt x="13360" y="12869"/>
                    <a:pt x="15376" y="12291"/>
                  </a:cubicBezTo>
                  <a:cubicBezTo>
                    <a:pt x="16919" y="11835"/>
                    <a:pt x="18882" y="12308"/>
                    <a:pt x="21337" y="13746"/>
                  </a:cubicBezTo>
                  <a:cubicBezTo>
                    <a:pt x="24633" y="15359"/>
                    <a:pt x="27227" y="15797"/>
                    <a:pt x="29296" y="15061"/>
                  </a:cubicBezTo>
                  <a:cubicBezTo>
                    <a:pt x="32171" y="14061"/>
                    <a:pt x="33661" y="10923"/>
                    <a:pt x="35099" y="7890"/>
                  </a:cubicBezTo>
                  <a:cubicBezTo>
                    <a:pt x="36922" y="4016"/>
                    <a:pt x="38816" y="1"/>
                    <a:pt x="43672" y="667"/>
                  </a:cubicBezTo>
                  <a:cubicBezTo>
                    <a:pt x="48335" y="1281"/>
                    <a:pt x="48178" y="4279"/>
                    <a:pt x="48020" y="7452"/>
                  </a:cubicBezTo>
                  <a:cubicBezTo>
                    <a:pt x="47932" y="8907"/>
                    <a:pt x="47862" y="10415"/>
                    <a:pt x="48230" y="11800"/>
                  </a:cubicBezTo>
                  <a:cubicBezTo>
                    <a:pt x="48528" y="12939"/>
                    <a:pt x="48739" y="14114"/>
                    <a:pt x="48844" y="15306"/>
                  </a:cubicBezTo>
                  <a:cubicBezTo>
                    <a:pt x="49054" y="17147"/>
                    <a:pt x="49159" y="18181"/>
                    <a:pt x="51561" y="20057"/>
                  </a:cubicBezTo>
                  <a:cubicBezTo>
                    <a:pt x="52806" y="21039"/>
                    <a:pt x="54489" y="21723"/>
                    <a:pt x="56102" y="22371"/>
                  </a:cubicBezTo>
                  <a:cubicBezTo>
                    <a:pt x="59819" y="23896"/>
                    <a:pt x="63658" y="25474"/>
                    <a:pt x="63430" y="30786"/>
                  </a:cubicBezTo>
                  <a:cubicBezTo>
                    <a:pt x="63273" y="34345"/>
                    <a:pt x="61782" y="37010"/>
                    <a:pt x="59100" y="38483"/>
                  </a:cubicBezTo>
                  <a:cubicBezTo>
                    <a:pt x="54629" y="40955"/>
                    <a:pt x="47845" y="39710"/>
                    <a:pt x="43444" y="37203"/>
                  </a:cubicBezTo>
                  <a:lnTo>
                    <a:pt x="42252" y="36519"/>
                  </a:lnTo>
                  <a:cubicBezTo>
                    <a:pt x="38044" y="34082"/>
                    <a:pt x="33696" y="31558"/>
                    <a:pt x="29664" y="33381"/>
                  </a:cubicBezTo>
                  <a:cubicBezTo>
                    <a:pt x="26719" y="34696"/>
                    <a:pt x="25123" y="37273"/>
                    <a:pt x="23581" y="39745"/>
                  </a:cubicBezTo>
                  <a:cubicBezTo>
                    <a:pt x="22441" y="41604"/>
                    <a:pt x="21354" y="43357"/>
                    <a:pt x="19759" y="44444"/>
                  </a:cubicBezTo>
                  <a:cubicBezTo>
                    <a:pt x="18198" y="45531"/>
                    <a:pt x="16323" y="46092"/>
                    <a:pt x="14412" y="46074"/>
                  </a:cubicBezTo>
                  <a:close/>
                  <a:moveTo>
                    <a:pt x="16568" y="12343"/>
                  </a:moveTo>
                  <a:cubicBezTo>
                    <a:pt x="16182" y="12326"/>
                    <a:pt x="15797" y="12378"/>
                    <a:pt x="15428" y="12483"/>
                  </a:cubicBezTo>
                  <a:cubicBezTo>
                    <a:pt x="13500" y="13044"/>
                    <a:pt x="12466" y="15025"/>
                    <a:pt x="11379" y="17112"/>
                  </a:cubicBezTo>
                  <a:cubicBezTo>
                    <a:pt x="11116" y="17620"/>
                    <a:pt x="10835" y="18146"/>
                    <a:pt x="10555" y="18637"/>
                  </a:cubicBezTo>
                  <a:cubicBezTo>
                    <a:pt x="9240" y="20934"/>
                    <a:pt x="9135" y="22196"/>
                    <a:pt x="9064" y="23108"/>
                  </a:cubicBezTo>
                  <a:cubicBezTo>
                    <a:pt x="8959" y="24440"/>
                    <a:pt x="8907" y="25001"/>
                    <a:pt x="5295" y="26614"/>
                  </a:cubicBezTo>
                  <a:cubicBezTo>
                    <a:pt x="2192" y="27999"/>
                    <a:pt x="491" y="30173"/>
                    <a:pt x="369" y="32890"/>
                  </a:cubicBezTo>
                  <a:cubicBezTo>
                    <a:pt x="211" y="36800"/>
                    <a:pt x="3489" y="41516"/>
                    <a:pt x="8153" y="44093"/>
                  </a:cubicBezTo>
                  <a:cubicBezTo>
                    <a:pt x="12308" y="46372"/>
                    <a:pt x="16480" y="46425"/>
                    <a:pt x="19636" y="44251"/>
                  </a:cubicBezTo>
                  <a:cubicBezTo>
                    <a:pt x="21161" y="43181"/>
                    <a:pt x="22248" y="41446"/>
                    <a:pt x="23388" y="39622"/>
                  </a:cubicBezTo>
                  <a:cubicBezTo>
                    <a:pt x="24948" y="37115"/>
                    <a:pt x="26561" y="34521"/>
                    <a:pt x="29559" y="33171"/>
                  </a:cubicBezTo>
                  <a:cubicBezTo>
                    <a:pt x="33696" y="31312"/>
                    <a:pt x="38114" y="33855"/>
                    <a:pt x="42357" y="36309"/>
                  </a:cubicBezTo>
                  <a:cubicBezTo>
                    <a:pt x="42760" y="36554"/>
                    <a:pt x="43146" y="36782"/>
                    <a:pt x="43549" y="37010"/>
                  </a:cubicBezTo>
                  <a:cubicBezTo>
                    <a:pt x="47897" y="39482"/>
                    <a:pt x="54594" y="40709"/>
                    <a:pt x="58995" y="38272"/>
                  </a:cubicBezTo>
                  <a:cubicBezTo>
                    <a:pt x="61625" y="36817"/>
                    <a:pt x="63045" y="34293"/>
                    <a:pt x="63202" y="30769"/>
                  </a:cubicBezTo>
                  <a:cubicBezTo>
                    <a:pt x="63430" y="25615"/>
                    <a:pt x="59661" y="24054"/>
                    <a:pt x="55997" y="22564"/>
                  </a:cubicBezTo>
                  <a:cubicBezTo>
                    <a:pt x="54384" y="21915"/>
                    <a:pt x="52701" y="21214"/>
                    <a:pt x="51404" y="20215"/>
                  </a:cubicBezTo>
                  <a:cubicBezTo>
                    <a:pt x="48932" y="18286"/>
                    <a:pt x="48809" y="17234"/>
                    <a:pt x="48616" y="15306"/>
                  </a:cubicBezTo>
                  <a:cubicBezTo>
                    <a:pt x="48511" y="14131"/>
                    <a:pt x="48300" y="12974"/>
                    <a:pt x="48002" y="11852"/>
                  </a:cubicBezTo>
                  <a:cubicBezTo>
                    <a:pt x="47617" y="10432"/>
                    <a:pt x="47704" y="8907"/>
                    <a:pt x="47774" y="7434"/>
                  </a:cubicBezTo>
                  <a:cubicBezTo>
                    <a:pt x="47950" y="4226"/>
                    <a:pt x="48090" y="1473"/>
                    <a:pt x="43619" y="860"/>
                  </a:cubicBezTo>
                  <a:cubicBezTo>
                    <a:pt x="38938" y="246"/>
                    <a:pt x="37150" y="3998"/>
                    <a:pt x="35274" y="7978"/>
                  </a:cubicBezTo>
                  <a:cubicBezTo>
                    <a:pt x="33819" y="11046"/>
                    <a:pt x="32311" y="14219"/>
                    <a:pt x="29349" y="15253"/>
                  </a:cubicBezTo>
                  <a:cubicBezTo>
                    <a:pt x="27227" y="16007"/>
                    <a:pt x="24562" y="15569"/>
                    <a:pt x="21214" y="13938"/>
                  </a:cubicBezTo>
                  <a:lnTo>
                    <a:pt x="21214" y="13938"/>
                  </a:lnTo>
                  <a:cubicBezTo>
                    <a:pt x="19391" y="12869"/>
                    <a:pt x="17848" y="12343"/>
                    <a:pt x="16568" y="12343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6"/>
            <p:cNvSpPr/>
            <p:nvPr/>
          </p:nvSpPr>
          <p:spPr>
            <a:xfrm>
              <a:off x="3889652" y="1438996"/>
              <a:ext cx="3869581" cy="2780721"/>
            </a:xfrm>
            <a:custGeom>
              <a:rect b="b" l="l" r="r" t="t"/>
              <a:pathLst>
                <a:path extrusionOk="0" h="44058" w="61310">
                  <a:moveTo>
                    <a:pt x="13676" y="43742"/>
                  </a:moveTo>
                  <a:cubicBezTo>
                    <a:pt x="11800" y="43742"/>
                    <a:pt x="9801" y="43216"/>
                    <a:pt x="7803" y="42129"/>
                  </a:cubicBezTo>
                  <a:cubicBezTo>
                    <a:pt x="3209" y="39657"/>
                    <a:pt x="1" y="35081"/>
                    <a:pt x="159" y="31242"/>
                  </a:cubicBezTo>
                  <a:cubicBezTo>
                    <a:pt x="281" y="28595"/>
                    <a:pt x="1947" y="26491"/>
                    <a:pt x="4980" y="25176"/>
                  </a:cubicBezTo>
                  <a:cubicBezTo>
                    <a:pt x="8241" y="23756"/>
                    <a:pt x="8276" y="23335"/>
                    <a:pt x="8381" y="22231"/>
                  </a:cubicBezTo>
                  <a:cubicBezTo>
                    <a:pt x="8451" y="21424"/>
                    <a:pt x="8556" y="20179"/>
                    <a:pt x="9959" y="17953"/>
                  </a:cubicBezTo>
                  <a:cubicBezTo>
                    <a:pt x="10327" y="17392"/>
                    <a:pt x="10660" y="16778"/>
                    <a:pt x="10976" y="16182"/>
                  </a:cubicBezTo>
                  <a:cubicBezTo>
                    <a:pt x="12045" y="14236"/>
                    <a:pt x="13150" y="12203"/>
                    <a:pt x="15148" y="11659"/>
                  </a:cubicBezTo>
                  <a:cubicBezTo>
                    <a:pt x="16674" y="11221"/>
                    <a:pt x="18602" y="11712"/>
                    <a:pt x="21004" y="13114"/>
                  </a:cubicBezTo>
                  <a:cubicBezTo>
                    <a:pt x="24195" y="14674"/>
                    <a:pt x="26719" y="15095"/>
                    <a:pt x="28735" y="14412"/>
                  </a:cubicBezTo>
                  <a:cubicBezTo>
                    <a:pt x="31505" y="13447"/>
                    <a:pt x="32943" y="10432"/>
                    <a:pt x="34328" y="7539"/>
                  </a:cubicBezTo>
                  <a:cubicBezTo>
                    <a:pt x="36099" y="3822"/>
                    <a:pt x="37922" y="0"/>
                    <a:pt x="42550" y="526"/>
                  </a:cubicBezTo>
                  <a:cubicBezTo>
                    <a:pt x="46951" y="1017"/>
                    <a:pt x="46846" y="3787"/>
                    <a:pt x="46741" y="6698"/>
                  </a:cubicBezTo>
                  <a:cubicBezTo>
                    <a:pt x="46688" y="8135"/>
                    <a:pt x="46618" y="9608"/>
                    <a:pt x="47074" y="10940"/>
                  </a:cubicBezTo>
                  <a:cubicBezTo>
                    <a:pt x="47442" y="12027"/>
                    <a:pt x="47722" y="13149"/>
                    <a:pt x="47915" y="14289"/>
                  </a:cubicBezTo>
                  <a:cubicBezTo>
                    <a:pt x="48143" y="15604"/>
                    <a:pt x="48266" y="16252"/>
                    <a:pt x="49949" y="18321"/>
                  </a:cubicBezTo>
                  <a:cubicBezTo>
                    <a:pt x="51018" y="18900"/>
                    <a:pt x="52140" y="19426"/>
                    <a:pt x="53297" y="19864"/>
                  </a:cubicBezTo>
                  <a:cubicBezTo>
                    <a:pt x="57242" y="21494"/>
                    <a:pt x="61309" y="23177"/>
                    <a:pt x="60976" y="28788"/>
                  </a:cubicBezTo>
                  <a:cubicBezTo>
                    <a:pt x="60783" y="32189"/>
                    <a:pt x="59311" y="34713"/>
                    <a:pt x="56734" y="36116"/>
                  </a:cubicBezTo>
                  <a:cubicBezTo>
                    <a:pt x="52421" y="38465"/>
                    <a:pt x="45846" y="37203"/>
                    <a:pt x="41604" y="34783"/>
                  </a:cubicBezTo>
                  <a:lnTo>
                    <a:pt x="40832" y="34345"/>
                  </a:lnTo>
                  <a:cubicBezTo>
                    <a:pt x="36677" y="31961"/>
                    <a:pt x="31996" y="29261"/>
                    <a:pt x="27947" y="31259"/>
                  </a:cubicBezTo>
                  <a:cubicBezTo>
                    <a:pt x="25141" y="32644"/>
                    <a:pt x="23704" y="35152"/>
                    <a:pt x="22301" y="37553"/>
                  </a:cubicBezTo>
                  <a:cubicBezTo>
                    <a:pt x="21249" y="39359"/>
                    <a:pt x="20268" y="41060"/>
                    <a:pt x="18795" y="42112"/>
                  </a:cubicBezTo>
                  <a:cubicBezTo>
                    <a:pt x="17305" y="43199"/>
                    <a:pt x="15499" y="43760"/>
                    <a:pt x="13676" y="43742"/>
                  </a:cubicBezTo>
                  <a:close/>
                  <a:moveTo>
                    <a:pt x="16323" y="11729"/>
                  </a:moveTo>
                  <a:cubicBezTo>
                    <a:pt x="15955" y="11729"/>
                    <a:pt x="15569" y="11764"/>
                    <a:pt x="15218" y="11869"/>
                  </a:cubicBezTo>
                  <a:cubicBezTo>
                    <a:pt x="13307" y="12395"/>
                    <a:pt x="12273" y="14271"/>
                    <a:pt x="11186" y="16287"/>
                  </a:cubicBezTo>
                  <a:cubicBezTo>
                    <a:pt x="10853" y="16883"/>
                    <a:pt x="10520" y="17497"/>
                    <a:pt x="10169" y="18076"/>
                  </a:cubicBezTo>
                  <a:cubicBezTo>
                    <a:pt x="8784" y="20267"/>
                    <a:pt x="8679" y="21407"/>
                    <a:pt x="8609" y="22266"/>
                  </a:cubicBezTo>
                  <a:cubicBezTo>
                    <a:pt x="8504" y="23423"/>
                    <a:pt x="8451" y="23914"/>
                    <a:pt x="5085" y="25369"/>
                  </a:cubicBezTo>
                  <a:cubicBezTo>
                    <a:pt x="2122" y="26649"/>
                    <a:pt x="492" y="28682"/>
                    <a:pt x="387" y="31242"/>
                  </a:cubicBezTo>
                  <a:cubicBezTo>
                    <a:pt x="229" y="35011"/>
                    <a:pt x="3385" y="39499"/>
                    <a:pt x="7908" y="41936"/>
                  </a:cubicBezTo>
                  <a:cubicBezTo>
                    <a:pt x="11835" y="44058"/>
                    <a:pt x="15762" y="44058"/>
                    <a:pt x="18690" y="41936"/>
                  </a:cubicBezTo>
                  <a:cubicBezTo>
                    <a:pt x="20127" y="40902"/>
                    <a:pt x="21092" y="39219"/>
                    <a:pt x="22126" y="37448"/>
                  </a:cubicBezTo>
                  <a:cubicBezTo>
                    <a:pt x="23546" y="35011"/>
                    <a:pt x="25019" y="32487"/>
                    <a:pt x="27876" y="31067"/>
                  </a:cubicBezTo>
                  <a:cubicBezTo>
                    <a:pt x="32014" y="28998"/>
                    <a:pt x="36765" y="31750"/>
                    <a:pt x="40955" y="34170"/>
                  </a:cubicBezTo>
                  <a:lnTo>
                    <a:pt x="41726" y="34608"/>
                  </a:lnTo>
                  <a:cubicBezTo>
                    <a:pt x="45917" y="37010"/>
                    <a:pt x="52403" y="38237"/>
                    <a:pt x="56664" y="35923"/>
                  </a:cubicBezTo>
                  <a:cubicBezTo>
                    <a:pt x="59188" y="34555"/>
                    <a:pt x="60591" y="32154"/>
                    <a:pt x="60783" y="28788"/>
                  </a:cubicBezTo>
                  <a:cubicBezTo>
                    <a:pt x="61099" y="23335"/>
                    <a:pt x="57102" y="21687"/>
                    <a:pt x="53227" y="20074"/>
                  </a:cubicBezTo>
                  <a:cubicBezTo>
                    <a:pt x="52070" y="19636"/>
                    <a:pt x="50931" y="19110"/>
                    <a:pt x="49826" y="18496"/>
                  </a:cubicBezTo>
                  <a:lnTo>
                    <a:pt x="49809" y="18479"/>
                  </a:lnTo>
                  <a:cubicBezTo>
                    <a:pt x="48073" y="16358"/>
                    <a:pt x="47950" y="15674"/>
                    <a:pt x="47722" y="14306"/>
                  </a:cubicBezTo>
                  <a:cubicBezTo>
                    <a:pt x="47529" y="13184"/>
                    <a:pt x="47249" y="12080"/>
                    <a:pt x="46881" y="11010"/>
                  </a:cubicBezTo>
                  <a:cubicBezTo>
                    <a:pt x="46425" y="9643"/>
                    <a:pt x="46478" y="8135"/>
                    <a:pt x="46530" y="6680"/>
                  </a:cubicBezTo>
                  <a:cubicBezTo>
                    <a:pt x="46653" y="3752"/>
                    <a:pt x="46758" y="1210"/>
                    <a:pt x="42550" y="737"/>
                  </a:cubicBezTo>
                  <a:cubicBezTo>
                    <a:pt x="38080" y="228"/>
                    <a:pt x="36362" y="3822"/>
                    <a:pt x="34538" y="7609"/>
                  </a:cubicBezTo>
                  <a:cubicBezTo>
                    <a:pt x="33136" y="10555"/>
                    <a:pt x="31681" y="13605"/>
                    <a:pt x="28823" y="14604"/>
                  </a:cubicBezTo>
                  <a:cubicBezTo>
                    <a:pt x="26754" y="15323"/>
                    <a:pt x="24160" y="14885"/>
                    <a:pt x="20934" y="13289"/>
                  </a:cubicBezTo>
                  <a:lnTo>
                    <a:pt x="20934" y="13289"/>
                  </a:lnTo>
                  <a:cubicBezTo>
                    <a:pt x="19128" y="12238"/>
                    <a:pt x="17585" y="11729"/>
                    <a:pt x="16323" y="11729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6"/>
            <p:cNvSpPr/>
            <p:nvPr/>
          </p:nvSpPr>
          <p:spPr>
            <a:xfrm>
              <a:off x="3957186" y="1531966"/>
              <a:ext cx="3721260" cy="2633536"/>
            </a:xfrm>
            <a:custGeom>
              <a:rect b="b" l="l" r="r" t="t"/>
              <a:pathLst>
                <a:path extrusionOk="0" h="41726" w="58960">
                  <a:moveTo>
                    <a:pt x="12921" y="41428"/>
                  </a:moveTo>
                  <a:cubicBezTo>
                    <a:pt x="11221" y="41428"/>
                    <a:pt x="9397" y="40937"/>
                    <a:pt x="7574" y="39990"/>
                  </a:cubicBezTo>
                  <a:cubicBezTo>
                    <a:pt x="3191" y="37693"/>
                    <a:pt x="0" y="33223"/>
                    <a:pt x="158" y="29594"/>
                  </a:cubicBezTo>
                  <a:cubicBezTo>
                    <a:pt x="246" y="27840"/>
                    <a:pt x="1105" y="25456"/>
                    <a:pt x="4769" y="23913"/>
                  </a:cubicBezTo>
                  <a:cubicBezTo>
                    <a:pt x="7802" y="22651"/>
                    <a:pt x="7837" y="22300"/>
                    <a:pt x="7925" y="21354"/>
                  </a:cubicBezTo>
                  <a:cubicBezTo>
                    <a:pt x="7995" y="20617"/>
                    <a:pt x="8100" y="19495"/>
                    <a:pt x="9573" y="17356"/>
                  </a:cubicBezTo>
                  <a:cubicBezTo>
                    <a:pt x="10011" y="16743"/>
                    <a:pt x="10397" y="16042"/>
                    <a:pt x="10782" y="15393"/>
                  </a:cubicBezTo>
                  <a:cubicBezTo>
                    <a:pt x="11852" y="13517"/>
                    <a:pt x="12974" y="11571"/>
                    <a:pt x="14955" y="11045"/>
                  </a:cubicBezTo>
                  <a:cubicBezTo>
                    <a:pt x="16480" y="10624"/>
                    <a:pt x="18356" y="11098"/>
                    <a:pt x="20705" y="12483"/>
                  </a:cubicBezTo>
                  <a:cubicBezTo>
                    <a:pt x="23791" y="14008"/>
                    <a:pt x="26245" y="14429"/>
                    <a:pt x="28191" y="13762"/>
                  </a:cubicBezTo>
                  <a:cubicBezTo>
                    <a:pt x="30856" y="12851"/>
                    <a:pt x="32241" y="9976"/>
                    <a:pt x="33591" y="7188"/>
                  </a:cubicBezTo>
                  <a:cubicBezTo>
                    <a:pt x="35309" y="3647"/>
                    <a:pt x="37062" y="0"/>
                    <a:pt x="41480" y="403"/>
                  </a:cubicBezTo>
                  <a:cubicBezTo>
                    <a:pt x="45618" y="789"/>
                    <a:pt x="45565" y="3314"/>
                    <a:pt x="45495" y="5996"/>
                  </a:cubicBezTo>
                  <a:cubicBezTo>
                    <a:pt x="45460" y="7398"/>
                    <a:pt x="45425" y="8836"/>
                    <a:pt x="45951" y="10116"/>
                  </a:cubicBezTo>
                  <a:cubicBezTo>
                    <a:pt x="46705" y="11922"/>
                    <a:pt x="46828" y="12763"/>
                    <a:pt x="46933" y="13447"/>
                  </a:cubicBezTo>
                  <a:cubicBezTo>
                    <a:pt x="47056" y="14288"/>
                    <a:pt x="47126" y="14814"/>
                    <a:pt x="48370" y="16620"/>
                  </a:cubicBezTo>
                  <a:cubicBezTo>
                    <a:pt x="49370" y="17181"/>
                    <a:pt x="50387" y="17690"/>
                    <a:pt x="51438" y="18128"/>
                  </a:cubicBezTo>
                  <a:cubicBezTo>
                    <a:pt x="54962" y="19671"/>
                    <a:pt x="58960" y="21441"/>
                    <a:pt x="58556" y="26824"/>
                  </a:cubicBezTo>
                  <a:cubicBezTo>
                    <a:pt x="58328" y="30102"/>
                    <a:pt x="56926" y="32434"/>
                    <a:pt x="54401" y="33784"/>
                  </a:cubicBezTo>
                  <a:cubicBezTo>
                    <a:pt x="50229" y="35993"/>
                    <a:pt x="43882" y="34765"/>
                    <a:pt x="39780" y="32399"/>
                  </a:cubicBezTo>
                  <a:lnTo>
                    <a:pt x="39447" y="32206"/>
                  </a:lnTo>
                  <a:cubicBezTo>
                    <a:pt x="35169" y="29734"/>
                    <a:pt x="30313" y="26946"/>
                    <a:pt x="26263" y="29138"/>
                  </a:cubicBezTo>
                  <a:cubicBezTo>
                    <a:pt x="23598" y="30610"/>
                    <a:pt x="22301" y="33030"/>
                    <a:pt x="21038" y="35379"/>
                  </a:cubicBezTo>
                  <a:cubicBezTo>
                    <a:pt x="20109" y="37115"/>
                    <a:pt x="19215" y="38763"/>
                    <a:pt x="17848" y="39797"/>
                  </a:cubicBezTo>
                  <a:cubicBezTo>
                    <a:pt x="16445" y="40867"/>
                    <a:pt x="14709" y="41445"/>
                    <a:pt x="12921" y="41428"/>
                  </a:cubicBezTo>
                  <a:close/>
                  <a:moveTo>
                    <a:pt x="16077" y="11115"/>
                  </a:moveTo>
                  <a:cubicBezTo>
                    <a:pt x="15726" y="11098"/>
                    <a:pt x="15358" y="11150"/>
                    <a:pt x="15008" y="11238"/>
                  </a:cubicBezTo>
                  <a:cubicBezTo>
                    <a:pt x="13114" y="11746"/>
                    <a:pt x="12027" y="13657"/>
                    <a:pt x="10975" y="15498"/>
                  </a:cubicBezTo>
                  <a:cubicBezTo>
                    <a:pt x="10590" y="16164"/>
                    <a:pt x="10204" y="16866"/>
                    <a:pt x="9766" y="17479"/>
                  </a:cubicBezTo>
                  <a:cubicBezTo>
                    <a:pt x="8310" y="19565"/>
                    <a:pt x="8205" y="20652"/>
                    <a:pt x="8153" y="21371"/>
                  </a:cubicBezTo>
                  <a:cubicBezTo>
                    <a:pt x="8047" y="22423"/>
                    <a:pt x="8012" y="22809"/>
                    <a:pt x="4857" y="24124"/>
                  </a:cubicBezTo>
                  <a:cubicBezTo>
                    <a:pt x="2052" y="25298"/>
                    <a:pt x="509" y="27192"/>
                    <a:pt x="404" y="29611"/>
                  </a:cubicBezTo>
                  <a:cubicBezTo>
                    <a:pt x="246" y="33153"/>
                    <a:pt x="3366" y="37535"/>
                    <a:pt x="7679" y="39797"/>
                  </a:cubicBezTo>
                  <a:cubicBezTo>
                    <a:pt x="11378" y="41726"/>
                    <a:pt x="15060" y="41655"/>
                    <a:pt x="17742" y="39622"/>
                  </a:cubicBezTo>
                  <a:cubicBezTo>
                    <a:pt x="19075" y="38605"/>
                    <a:pt x="19951" y="36992"/>
                    <a:pt x="20881" y="35274"/>
                  </a:cubicBezTo>
                  <a:cubicBezTo>
                    <a:pt x="22090" y="33012"/>
                    <a:pt x="23475" y="30453"/>
                    <a:pt x="26193" y="28945"/>
                  </a:cubicBezTo>
                  <a:cubicBezTo>
                    <a:pt x="30330" y="26683"/>
                    <a:pt x="35257" y="29506"/>
                    <a:pt x="39587" y="32013"/>
                  </a:cubicBezTo>
                  <a:lnTo>
                    <a:pt x="39920" y="32206"/>
                  </a:lnTo>
                  <a:cubicBezTo>
                    <a:pt x="43970" y="34538"/>
                    <a:pt x="50211" y="35765"/>
                    <a:pt x="54331" y="33573"/>
                  </a:cubicBezTo>
                  <a:cubicBezTo>
                    <a:pt x="56768" y="32276"/>
                    <a:pt x="58136" y="29997"/>
                    <a:pt x="58364" y="26806"/>
                  </a:cubicBezTo>
                  <a:cubicBezTo>
                    <a:pt x="58749" y="21582"/>
                    <a:pt x="54997" y="19916"/>
                    <a:pt x="51368" y="18321"/>
                  </a:cubicBezTo>
                  <a:cubicBezTo>
                    <a:pt x="50299" y="17882"/>
                    <a:pt x="49247" y="17374"/>
                    <a:pt x="48248" y="16795"/>
                  </a:cubicBezTo>
                  <a:lnTo>
                    <a:pt x="48213" y="16760"/>
                  </a:lnTo>
                  <a:cubicBezTo>
                    <a:pt x="46933" y="14902"/>
                    <a:pt x="46845" y="14341"/>
                    <a:pt x="46722" y="13482"/>
                  </a:cubicBezTo>
                  <a:cubicBezTo>
                    <a:pt x="46617" y="12816"/>
                    <a:pt x="46495" y="11974"/>
                    <a:pt x="45758" y="10186"/>
                  </a:cubicBezTo>
                  <a:cubicBezTo>
                    <a:pt x="45215" y="8871"/>
                    <a:pt x="45250" y="7398"/>
                    <a:pt x="45285" y="5978"/>
                  </a:cubicBezTo>
                  <a:cubicBezTo>
                    <a:pt x="45355" y="3296"/>
                    <a:pt x="45408" y="982"/>
                    <a:pt x="41463" y="614"/>
                  </a:cubicBezTo>
                  <a:cubicBezTo>
                    <a:pt x="37220" y="210"/>
                    <a:pt x="35555" y="3647"/>
                    <a:pt x="33802" y="7276"/>
                  </a:cubicBezTo>
                  <a:cubicBezTo>
                    <a:pt x="32434" y="10098"/>
                    <a:pt x="31032" y="13009"/>
                    <a:pt x="28279" y="13955"/>
                  </a:cubicBezTo>
                  <a:cubicBezTo>
                    <a:pt x="26263" y="14639"/>
                    <a:pt x="23773" y="14218"/>
                    <a:pt x="20618" y="12658"/>
                  </a:cubicBezTo>
                  <a:lnTo>
                    <a:pt x="20618" y="12658"/>
                  </a:lnTo>
                  <a:cubicBezTo>
                    <a:pt x="18829" y="11624"/>
                    <a:pt x="17339" y="11115"/>
                    <a:pt x="16077" y="11115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6"/>
            <p:cNvSpPr/>
            <p:nvPr/>
          </p:nvSpPr>
          <p:spPr>
            <a:xfrm>
              <a:off x="4025793" y="1623800"/>
              <a:ext cx="3571867" cy="2488624"/>
            </a:xfrm>
            <a:custGeom>
              <a:rect b="b" l="l" r="r" t="t"/>
              <a:pathLst>
                <a:path extrusionOk="0" h="39430" w="56593">
                  <a:moveTo>
                    <a:pt x="12167" y="39113"/>
                  </a:moveTo>
                  <a:cubicBezTo>
                    <a:pt x="10467" y="39078"/>
                    <a:pt x="8801" y="38640"/>
                    <a:pt x="7311" y="37851"/>
                  </a:cubicBezTo>
                  <a:cubicBezTo>
                    <a:pt x="3068" y="35695"/>
                    <a:pt x="0" y="31452"/>
                    <a:pt x="158" y="27963"/>
                  </a:cubicBezTo>
                  <a:cubicBezTo>
                    <a:pt x="228" y="26333"/>
                    <a:pt x="1052" y="24071"/>
                    <a:pt x="4523" y="22686"/>
                  </a:cubicBezTo>
                  <a:cubicBezTo>
                    <a:pt x="7329" y="21564"/>
                    <a:pt x="7364" y="21284"/>
                    <a:pt x="7434" y="20477"/>
                  </a:cubicBezTo>
                  <a:cubicBezTo>
                    <a:pt x="7504" y="19811"/>
                    <a:pt x="7609" y="18794"/>
                    <a:pt x="9152" y="16778"/>
                  </a:cubicBezTo>
                  <a:cubicBezTo>
                    <a:pt x="9660" y="16094"/>
                    <a:pt x="10134" y="15376"/>
                    <a:pt x="10554" y="14622"/>
                  </a:cubicBezTo>
                  <a:cubicBezTo>
                    <a:pt x="12413" y="11501"/>
                    <a:pt x="14324" y="8293"/>
                    <a:pt x="20390" y="11852"/>
                  </a:cubicBezTo>
                  <a:cubicBezTo>
                    <a:pt x="23370" y="13342"/>
                    <a:pt x="25737" y="13763"/>
                    <a:pt x="27613" y="13114"/>
                  </a:cubicBezTo>
                  <a:cubicBezTo>
                    <a:pt x="30172" y="12237"/>
                    <a:pt x="31522" y="9502"/>
                    <a:pt x="32820" y="6838"/>
                  </a:cubicBezTo>
                  <a:cubicBezTo>
                    <a:pt x="34468" y="3472"/>
                    <a:pt x="36168" y="0"/>
                    <a:pt x="40358" y="298"/>
                  </a:cubicBezTo>
                  <a:cubicBezTo>
                    <a:pt x="44548" y="596"/>
                    <a:pt x="44548" y="3138"/>
                    <a:pt x="44513" y="5838"/>
                  </a:cubicBezTo>
                  <a:cubicBezTo>
                    <a:pt x="44513" y="6995"/>
                    <a:pt x="44496" y="8188"/>
                    <a:pt x="44794" y="9292"/>
                  </a:cubicBezTo>
                  <a:cubicBezTo>
                    <a:pt x="46232" y="11150"/>
                    <a:pt x="46161" y="11729"/>
                    <a:pt x="46091" y="12378"/>
                  </a:cubicBezTo>
                  <a:cubicBezTo>
                    <a:pt x="46021" y="12886"/>
                    <a:pt x="45951" y="13482"/>
                    <a:pt x="46757" y="14920"/>
                  </a:cubicBezTo>
                  <a:cubicBezTo>
                    <a:pt x="47669" y="15463"/>
                    <a:pt x="48598" y="15954"/>
                    <a:pt x="49563" y="16375"/>
                  </a:cubicBezTo>
                  <a:cubicBezTo>
                    <a:pt x="52859" y="17935"/>
                    <a:pt x="56593" y="19688"/>
                    <a:pt x="56119" y="24860"/>
                  </a:cubicBezTo>
                  <a:cubicBezTo>
                    <a:pt x="55839" y="27981"/>
                    <a:pt x="54471" y="30190"/>
                    <a:pt x="52052" y="31435"/>
                  </a:cubicBezTo>
                  <a:cubicBezTo>
                    <a:pt x="47827" y="33626"/>
                    <a:pt x="41778" y="32224"/>
                    <a:pt x="37957" y="30015"/>
                  </a:cubicBezTo>
                  <a:cubicBezTo>
                    <a:pt x="33784" y="27595"/>
                    <a:pt x="28630" y="24615"/>
                    <a:pt x="24580" y="27052"/>
                  </a:cubicBezTo>
                  <a:cubicBezTo>
                    <a:pt x="22055" y="28577"/>
                    <a:pt x="20898" y="30944"/>
                    <a:pt x="19776" y="33223"/>
                  </a:cubicBezTo>
                  <a:cubicBezTo>
                    <a:pt x="18952" y="34888"/>
                    <a:pt x="18163" y="36484"/>
                    <a:pt x="16901" y="37483"/>
                  </a:cubicBezTo>
                  <a:cubicBezTo>
                    <a:pt x="15568" y="38570"/>
                    <a:pt x="13885" y="39131"/>
                    <a:pt x="12167" y="39113"/>
                  </a:cubicBezTo>
                  <a:close/>
                  <a:moveTo>
                    <a:pt x="15779" y="10502"/>
                  </a:moveTo>
                  <a:cubicBezTo>
                    <a:pt x="13254" y="10502"/>
                    <a:pt x="12027" y="12570"/>
                    <a:pt x="10747" y="14727"/>
                  </a:cubicBezTo>
                  <a:cubicBezTo>
                    <a:pt x="10309" y="15498"/>
                    <a:pt x="9836" y="16217"/>
                    <a:pt x="9327" y="16918"/>
                  </a:cubicBezTo>
                  <a:cubicBezTo>
                    <a:pt x="7819" y="18882"/>
                    <a:pt x="7714" y="19864"/>
                    <a:pt x="7662" y="20512"/>
                  </a:cubicBezTo>
                  <a:cubicBezTo>
                    <a:pt x="7556" y="21459"/>
                    <a:pt x="7416" y="21775"/>
                    <a:pt x="4594" y="22897"/>
                  </a:cubicBezTo>
                  <a:cubicBezTo>
                    <a:pt x="1929" y="23966"/>
                    <a:pt x="456" y="25719"/>
                    <a:pt x="351" y="27981"/>
                  </a:cubicBezTo>
                  <a:cubicBezTo>
                    <a:pt x="211" y="31382"/>
                    <a:pt x="3226" y="35537"/>
                    <a:pt x="7399" y="37658"/>
                  </a:cubicBezTo>
                  <a:cubicBezTo>
                    <a:pt x="10870" y="39429"/>
                    <a:pt x="14289" y="39306"/>
                    <a:pt x="16743" y="37325"/>
                  </a:cubicBezTo>
                  <a:cubicBezTo>
                    <a:pt x="17970" y="36343"/>
                    <a:pt x="18742" y="34783"/>
                    <a:pt x="19548" y="33135"/>
                  </a:cubicBezTo>
                  <a:cubicBezTo>
                    <a:pt x="20635" y="30944"/>
                    <a:pt x="21862" y="28419"/>
                    <a:pt x="24457" y="26876"/>
                  </a:cubicBezTo>
                  <a:cubicBezTo>
                    <a:pt x="28612" y="24352"/>
                    <a:pt x="33837" y="27385"/>
                    <a:pt x="38027" y="29822"/>
                  </a:cubicBezTo>
                  <a:cubicBezTo>
                    <a:pt x="41936" y="32083"/>
                    <a:pt x="47967" y="33310"/>
                    <a:pt x="51929" y="31259"/>
                  </a:cubicBezTo>
                  <a:cubicBezTo>
                    <a:pt x="54279" y="30032"/>
                    <a:pt x="55611" y="27876"/>
                    <a:pt x="55874" y="24843"/>
                  </a:cubicBezTo>
                  <a:cubicBezTo>
                    <a:pt x="56330" y="19829"/>
                    <a:pt x="52823" y="18181"/>
                    <a:pt x="49440" y="16585"/>
                  </a:cubicBezTo>
                  <a:cubicBezTo>
                    <a:pt x="48458" y="16147"/>
                    <a:pt x="47511" y="15656"/>
                    <a:pt x="46600" y="15095"/>
                  </a:cubicBezTo>
                  <a:lnTo>
                    <a:pt x="46565" y="15078"/>
                  </a:lnTo>
                  <a:lnTo>
                    <a:pt x="46565" y="15060"/>
                  </a:lnTo>
                  <a:cubicBezTo>
                    <a:pt x="45706" y="13517"/>
                    <a:pt x="45776" y="12904"/>
                    <a:pt x="45846" y="12360"/>
                  </a:cubicBezTo>
                  <a:cubicBezTo>
                    <a:pt x="45916" y="11746"/>
                    <a:pt x="45986" y="11221"/>
                    <a:pt x="44584" y="9415"/>
                  </a:cubicBezTo>
                  <a:lnTo>
                    <a:pt x="44566" y="9380"/>
                  </a:lnTo>
                  <a:cubicBezTo>
                    <a:pt x="44250" y="8240"/>
                    <a:pt x="44268" y="7013"/>
                    <a:pt x="44286" y="5838"/>
                  </a:cubicBezTo>
                  <a:cubicBezTo>
                    <a:pt x="44321" y="3138"/>
                    <a:pt x="44338" y="807"/>
                    <a:pt x="40341" y="526"/>
                  </a:cubicBezTo>
                  <a:cubicBezTo>
                    <a:pt x="36326" y="246"/>
                    <a:pt x="34696" y="3489"/>
                    <a:pt x="33013" y="6943"/>
                  </a:cubicBezTo>
                  <a:cubicBezTo>
                    <a:pt x="31698" y="9643"/>
                    <a:pt x="30330" y="12430"/>
                    <a:pt x="27683" y="13324"/>
                  </a:cubicBezTo>
                  <a:cubicBezTo>
                    <a:pt x="25737" y="13991"/>
                    <a:pt x="23318" y="13570"/>
                    <a:pt x="20267" y="12062"/>
                  </a:cubicBezTo>
                  <a:lnTo>
                    <a:pt x="20267" y="12062"/>
                  </a:lnTo>
                  <a:cubicBezTo>
                    <a:pt x="18409" y="10958"/>
                    <a:pt x="16971" y="10502"/>
                    <a:pt x="15779" y="10502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66"/>
            <p:cNvSpPr/>
            <p:nvPr/>
          </p:nvSpPr>
          <p:spPr>
            <a:xfrm>
              <a:off x="4093264" y="1715633"/>
              <a:ext cx="3423610" cy="2341440"/>
            </a:xfrm>
            <a:custGeom>
              <a:rect b="b" l="l" r="r" t="t"/>
              <a:pathLst>
                <a:path extrusionOk="0" h="37098" w="54244">
                  <a:moveTo>
                    <a:pt x="11449" y="36817"/>
                  </a:moveTo>
                  <a:cubicBezTo>
                    <a:pt x="9924" y="36782"/>
                    <a:pt x="8434" y="36414"/>
                    <a:pt x="7084" y="35712"/>
                  </a:cubicBezTo>
                  <a:cubicBezTo>
                    <a:pt x="3051" y="33749"/>
                    <a:pt x="1" y="29611"/>
                    <a:pt x="159" y="26333"/>
                  </a:cubicBezTo>
                  <a:cubicBezTo>
                    <a:pt x="229" y="24808"/>
                    <a:pt x="1000" y="22721"/>
                    <a:pt x="4296" y="21459"/>
                  </a:cubicBezTo>
                  <a:cubicBezTo>
                    <a:pt x="6908" y="20477"/>
                    <a:pt x="6926" y="20249"/>
                    <a:pt x="6996" y="19601"/>
                  </a:cubicBezTo>
                  <a:cubicBezTo>
                    <a:pt x="7049" y="19005"/>
                    <a:pt x="7154" y="18111"/>
                    <a:pt x="8767" y="16217"/>
                  </a:cubicBezTo>
                  <a:cubicBezTo>
                    <a:pt x="9345" y="15481"/>
                    <a:pt x="9889" y="14709"/>
                    <a:pt x="10362" y="13885"/>
                  </a:cubicBezTo>
                  <a:cubicBezTo>
                    <a:pt x="12203" y="10870"/>
                    <a:pt x="14131" y="7732"/>
                    <a:pt x="20075" y="11256"/>
                  </a:cubicBezTo>
                  <a:cubicBezTo>
                    <a:pt x="22967" y="12693"/>
                    <a:pt x="25246" y="13097"/>
                    <a:pt x="27087" y="12483"/>
                  </a:cubicBezTo>
                  <a:cubicBezTo>
                    <a:pt x="29542" y="11659"/>
                    <a:pt x="30839" y="9047"/>
                    <a:pt x="32101" y="6505"/>
                  </a:cubicBezTo>
                  <a:cubicBezTo>
                    <a:pt x="33679" y="3314"/>
                    <a:pt x="35327" y="0"/>
                    <a:pt x="39289" y="193"/>
                  </a:cubicBezTo>
                  <a:cubicBezTo>
                    <a:pt x="43252" y="386"/>
                    <a:pt x="43287" y="2700"/>
                    <a:pt x="43304" y="5137"/>
                  </a:cubicBezTo>
                  <a:cubicBezTo>
                    <a:pt x="43304" y="6259"/>
                    <a:pt x="43304" y="7416"/>
                    <a:pt x="43672" y="8468"/>
                  </a:cubicBezTo>
                  <a:cubicBezTo>
                    <a:pt x="45233" y="10134"/>
                    <a:pt x="45180" y="10502"/>
                    <a:pt x="44952" y="11045"/>
                  </a:cubicBezTo>
                  <a:cubicBezTo>
                    <a:pt x="44794" y="11396"/>
                    <a:pt x="44602" y="11852"/>
                    <a:pt x="45180" y="13237"/>
                  </a:cubicBezTo>
                  <a:cubicBezTo>
                    <a:pt x="46004" y="13763"/>
                    <a:pt x="46846" y="14236"/>
                    <a:pt x="47722" y="14657"/>
                  </a:cubicBezTo>
                  <a:cubicBezTo>
                    <a:pt x="50790" y="16200"/>
                    <a:pt x="54244" y="17970"/>
                    <a:pt x="53718" y="22914"/>
                  </a:cubicBezTo>
                  <a:cubicBezTo>
                    <a:pt x="53385" y="25860"/>
                    <a:pt x="52053" y="27946"/>
                    <a:pt x="49721" y="29121"/>
                  </a:cubicBezTo>
                  <a:cubicBezTo>
                    <a:pt x="45653" y="31172"/>
                    <a:pt x="39833" y="29787"/>
                    <a:pt x="36134" y="27630"/>
                  </a:cubicBezTo>
                  <a:cubicBezTo>
                    <a:pt x="31488" y="24930"/>
                    <a:pt x="26631" y="22494"/>
                    <a:pt x="22897" y="24966"/>
                  </a:cubicBezTo>
                  <a:cubicBezTo>
                    <a:pt x="20513" y="26561"/>
                    <a:pt x="19443" y="28963"/>
                    <a:pt x="18514" y="31084"/>
                  </a:cubicBezTo>
                  <a:cubicBezTo>
                    <a:pt x="17795" y="32697"/>
                    <a:pt x="17129" y="34222"/>
                    <a:pt x="15972" y="35204"/>
                  </a:cubicBezTo>
                  <a:cubicBezTo>
                    <a:pt x="14710" y="36273"/>
                    <a:pt x="13097" y="36834"/>
                    <a:pt x="11449" y="36817"/>
                  </a:cubicBezTo>
                  <a:close/>
                  <a:moveTo>
                    <a:pt x="15534" y="9888"/>
                  </a:moveTo>
                  <a:cubicBezTo>
                    <a:pt x="13062" y="9888"/>
                    <a:pt x="11817" y="11904"/>
                    <a:pt x="10537" y="13991"/>
                  </a:cubicBezTo>
                  <a:cubicBezTo>
                    <a:pt x="10064" y="14815"/>
                    <a:pt x="9520" y="15604"/>
                    <a:pt x="8924" y="16340"/>
                  </a:cubicBezTo>
                  <a:cubicBezTo>
                    <a:pt x="7364" y="18181"/>
                    <a:pt x="7259" y="19040"/>
                    <a:pt x="7206" y="19601"/>
                  </a:cubicBezTo>
                  <a:cubicBezTo>
                    <a:pt x="7119" y="20390"/>
                    <a:pt x="6996" y="20653"/>
                    <a:pt x="4366" y="21652"/>
                  </a:cubicBezTo>
                  <a:cubicBezTo>
                    <a:pt x="1859" y="22616"/>
                    <a:pt x="474" y="24229"/>
                    <a:pt x="386" y="26333"/>
                  </a:cubicBezTo>
                  <a:cubicBezTo>
                    <a:pt x="229" y="29541"/>
                    <a:pt x="3209" y="33556"/>
                    <a:pt x="7171" y="35502"/>
                  </a:cubicBezTo>
                  <a:cubicBezTo>
                    <a:pt x="10415" y="37097"/>
                    <a:pt x="13570" y="36922"/>
                    <a:pt x="15814" y="35011"/>
                  </a:cubicBezTo>
                  <a:cubicBezTo>
                    <a:pt x="16919" y="34064"/>
                    <a:pt x="17585" y="32557"/>
                    <a:pt x="18286" y="30961"/>
                  </a:cubicBezTo>
                  <a:cubicBezTo>
                    <a:pt x="19251" y="28822"/>
                    <a:pt x="20320" y="26386"/>
                    <a:pt x="22757" y="24755"/>
                  </a:cubicBezTo>
                  <a:cubicBezTo>
                    <a:pt x="26930" y="22003"/>
                    <a:pt x="32522" y="25264"/>
                    <a:pt x="36239" y="27420"/>
                  </a:cubicBezTo>
                  <a:cubicBezTo>
                    <a:pt x="39885" y="29559"/>
                    <a:pt x="45618" y="30926"/>
                    <a:pt x="49598" y="28910"/>
                  </a:cubicBezTo>
                  <a:cubicBezTo>
                    <a:pt x="51860" y="27771"/>
                    <a:pt x="53157" y="25737"/>
                    <a:pt x="53473" y="22862"/>
                  </a:cubicBezTo>
                  <a:cubicBezTo>
                    <a:pt x="53999" y="18076"/>
                    <a:pt x="50738" y="16428"/>
                    <a:pt x="47599" y="14832"/>
                  </a:cubicBezTo>
                  <a:cubicBezTo>
                    <a:pt x="46705" y="14394"/>
                    <a:pt x="45846" y="13903"/>
                    <a:pt x="45005" y="13377"/>
                  </a:cubicBezTo>
                  <a:lnTo>
                    <a:pt x="44987" y="13360"/>
                  </a:lnTo>
                  <a:lnTo>
                    <a:pt x="44987" y="13324"/>
                  </a:lnTo>
                  <a:cubicBezTo>
                    <a:pt x="44339" y="11834"/>
                    <a:pt x="44566" y="11326"/>
                    <a:pt x="44742" y="10940"/>
                  </a:cubicBezTo>
                  <a:cubicBezTo>
                    <a:pt x="44917" y="10502"/>
                    <a:pt x="45040" y="10256"/>
                    <a:pt x="43479" y="8591"/>
                  </a:cubicBezTo>
                  <a:lnTo>
                    <a:pt x="43444" y="8556"/>
                  </a:lnTo>
                  <a:cubicBezTo>
                    <a:pt x="43076" y="7451"/>
                    <a:pt x="43076" y="6277"/>
                    <a:pt x="43059" y="5137"/>
                  </a:cubicBezTo>
                  <a:cubicBezTo>
                    <a:pt x="43041" y="2683"/>
                    <a:pt x="43041" y="579"/>
                    <a:pt x="39254" y="404"/>
                  </a:cubicBezTo>
                  <a:cubicBezTo>
                    <a:pt x="35432" y="228"/>
                    <a:pt x="33907" y="3314"/>
                    <a:pt x="32277" y="6592"/>
                  </a:cubicBezTo>
                  <a:cubicBezTo>
                    <a:pt x="31014" y="9169"/>
                    <a:pt x="29682" y="11817"/>
                    <a:pt x="27140" y="12676"/>
                  </a:cubicBezTo>
                  <a:cubicBezTo>
                    <a:pt x="25264" y="13307"/>
                    <a:pt x="22915" y="12904"/>
                    <a:pt x="19969" y="11431"/>
                  </a:cubicBezTo>
                  <a:lnTo>
                    <a:pt x="19969" y="11431"/>
                  </a:lnTo>
                  <a:cubicBezTo>
                    <a:pt x="18129" y="10344"/>
                    <a:pt x="16691" y="9888"/>
                    <a:pt x="15534" y="9888"/>
                  </a:cubicBezTo>
                  <a:close/>
                </a:path>
              </a:pathLst>
            </a:custGeom>
            <a:solidFill>
              <a:srgbClr val="861A97">
                <a:alpha val="566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66"/>
            <p:cNvSpPr/>
            <p:nvPr/>
          </p:nvSpPr>
          <p:spPr>
            <a:xfrm>
              <a:off x="4161871" y="1813021"/>
              <a:ext cx="3274280" cy="2190911"/>
            </a:xfrm>
            <a:custGeom>
              <a:rect b="b" l="l" r="r" t="t"/>
              <a:pathLst>
                <a:path extrusionOk="0" h="34713" w="51878">
                  <a:moveTo>
                    <a:pt x="10713" y="34432"/>
                  </a:moveTo>
                  <a:cubicBezTo>
                    <a:pt x="9363" y="34397"/>
                    <a:pt x="8030" y="34082"/>
                    <a:pt x="6821" y="33486"/>
                  </a:cubicBezTo>
                  <a:cubicBezTo>
                    <a:pt x="2929" y="31645"/>
                    <a:pt x="1" y="27753"/>
                    <a:pt x="158" y="24615"/>
                  </a:cubicBezTo>
                  <a:cubicBezTo>
                    <a:pt x="211" y="23195"/>
                    <a:pt x="947" y="21266"/>
                    <a:pt x="4051" y="20144"/>
                  </a:cubicBezTo>
                  <a:lnTo>
                    <a:pt x="5067" y="19776"/>
                  </a:lnTo>
                  <a:cubicBezTo>
                    <a:pt x="6750" y="19197"/>
                    <a:pt x="6750" y="19197"/>
                    <a:pt x="6891" y="18619"/>
                  </a:cubicBezTo>
                  <a:cubicBezTo>
                    <a:pt x="7013" y="18128"/>
                    <a:pt x="7224" y="17304"/>
                    <a:pt x="8346" y="15568"/>
                  </a:cubicBezTo>
                  <a:lnTo>
                    <a:pt x="8363" y="15533"/>
                  </a:lnTo>
                  <a:cubicBezTo>
                    <a:pt x="9328" y="14850"/>
                    <a:pt x="10064" y="13745"/>
                    <a:pt x="10783" y="12693"/>
                  </a:cubicBezTo>
                  <a:cubicBezTo>
                    <a:pt x="12536" y="10063"/>
                    <a:pt x="14342" y="7328"/>
                    <a:pt x="19741" y="10537"/>
                  </a:cubicBezTo>
                  <a:cubicBezTo>
                    <a:pt x="27192" y="14288"/>
                    <a:pt x="29209" y="10291"/>
                    <a:pt x="31330" y="6084"/>
                  </a:cubicBezTo>
                  <a:cubicBezTo>
                    <a:pt x="32838" y="3086"/>
                    <a:pt x="34398" y="0"/>
                    <a:pt x="38045" y="0"/>
                  </a:cubicBezTo>
                  <a:lnTo>
                    <a:pt x="38167" y="0"/>
                  </a:lnTo>
                  <a:cubicBezTo>
                    <a:pt x="41919" y="70"/>
                    <a:pt x="41972" y="2157"/>
                    <a:pt x="42024" y="4383"/>
                  </a:cubicBezTo>
                  <a:cubicBezTo>
                    <a:pt x="42059" y="5453"/>
                    <a:pt x="42094" y="6557"/>
                    <a:pt x="42498" y="7574"/>
                  </a:cubicBezTo>
                  <a:cubicBezTo>
                    <a:pt x="43795" y="8696"/>
                    <a:pt x="44005" y="8994"/>
                    <a:pt x="44005" y="9222"/>
                  </a:cubicBezTo>
                  <a:cubicBezTo>
                    <a:pt x="44005" y="9380"/>
                    <a:pt x="43900" y="9467"/>
                    <a:pt x="43795" y="9555"/>
                  </a:cubicBezTo>
                  <a:cubicBezTo>
                    <a:pt x="43532" y="9765"/>
                    <a:pt x="43164" y="10081"/>
                    <a:pt x="43567" y="11448"/>
                  </a:cubicBezTo>
                  <a:cubicBezTo>
                    <a:pt x="44303" y="11957"/>
                    <a:pt x="45057" y="12413"/>
                    <a:pt x="45846" y="12833"/>
                  </a:cubicBezTo>
                  <a:cubicBezTo>
                    <a:pt x="48669" y="14394"/>
                    <a:pt x="51877" y="16147"/>
                    <a:pt x="51264" y="20863"/>
                  </a:cubicBezTo>
                  <a:cubicBezTo>
                    <a:pt x="50895" y="23650"/>
                    <a:pt x="49580" y="25614"/>
                    <a:pt x="47371" y="26701"/>
                  </a:cubicBezTo>
                  <a:cubicBezTo>
                    <a:pt x="43444" y="28629"/>
                    <a:pt x="37834" y="27262"/>
                    <a:pt x="34293" y="25176"/>
                  </a:cubicBezTo>
                  <a:cubicBezTo>
                    <a:pt x="29910" y="22599"/>
                    <a:pt x="24913" y="20074"/>
                    <a:pt x="21197" y="22791"/>
                  </a:cubicBezTo>
                  <a:cubicBezTo>
                    <a:pt x="18935" y="24439"/>
                    <a:pt x="18023" y="26789"/>
                    <a:pt x="17217" y="28857"/>
                  </a:cubicBezTo>
                  <a:cubicBezTo>
                    <a:pt x="16603" y="30400"/>
                    <a:pt x="16042" y="31855"/>
                    <a:pt x="14990" y="32820"/>
                  </a:cubicBezTo>
                  <a:cubicBezTo>
                    <a:pt x="13816" y="33871"/>
                    <a:pt x="12290" y="34450"/>
                    <a:pt x="10713" y="34432"/>
                  </a:cubicBezTo>
                  <a:close/>
                  <a:moveTo>
                    <a:pt x="8521" y="15709"/>
                  </a:moveTo>
                  <a:cubicBezTo>
                    <a:pt x="7417" y="17392"/>
                    <a:pt x="7241" y="18198"/>
                    <a:pt x="7119" y="18671"/>
                  </a:cubicBezTo>
                  <a:cubicBezTo>
                    <a:pt x="6961" y="19355"/>
                    <a:pt x="6926" y="19373"/>
                    <a:pt x="5138" y="19986"/>
                  </a:cubicBezTo>
                  <a:lnTo>
                    <a:pt x="4121" y="20354"/>
                  </a:lnTo>
                  <a:cubicBezTo>
                    <a:pt x="1754" y="21196"/>
                    <a:pt x="457" y="22686"/>
                    <a:pt x="369" y="24632"/>
                  </a:cubicBezTo>
                  <a:cubicBezTo>
                    <a:pt x="229" y="27683"/>
                    <a:pt x="3104" y="31487"/>
                    <a:pt x="6926" y="33293"/>
                  </a:cubicBezTo>
                  <a:cubicBezTo>
                    <a:pt x="9941" y="34713"/>
                    <a:pt x="12834" y="34467"/>
                    <a:pt x="14833" y="32644"/>
                  </a:cubicBezTo>
                  <a:cubicBezTo>
                    <a:pt x="15849" y="31715"/>
                    <a:pt x="16410" y="30277"/>
                    <a:pt x="17007" y="28752"/>
                  </a:cubicBezTo>
                  <a:cubicBezTo>
                    <a:pt x="17813" y="26666"/>
                    <a:pt x="18742" y="24282"/>
                    <a:pt x="21056" y="22599"/>
                  </a:cubicBezTo>
                  <a:cubicBezTo>
                    <a:pt x="24878" y="19811"/>
                    <a:pt x="29945" y="22371"/>
                    <a:pt x="34380" y="24965"/>
                  </a:cubicBezTo>
                  <a:cubicBezTo>
                    <a:pt x="37887" y="27034"/>
                    <a:pt x="43409" y="28384"/>
                    <a:pt x="47249" y="26508"/>
                  </a:cubicBezTo>
                  <a:cubicBezTo>
                    <a:pt x="49405" y="25456"/>
                    <a:pt x="50685" y="23545"/>
                    <a:pt x="51036" y="20828"/>
                  </a:cubicBezTo>
                  <a:cubicBezTo>
                    <a:pt x="51632" y="16270"/>
                    <a:pt x="48616" y="14604"/>
                    <a:pt x="45724" y="13009"/>
                  </a:cubicBezTo>
                  <a:cubicBezTo>
                    <a:pt x="44917" y="12588"/>
                    <a:pt x="44146" y="12132"/>
                    <a:pt x="43392" y="11606"/>
                  </a:cubicBezTo>
                  <a:lnTo>
                    <a:pt x="43374" y="11589"/>
                  </a:lnTo>
                  <a:lnTo>
                    <a:pt x="43374" y="11554"/>
                  </a:lnTo>
                  <a:cubicBezTo>
                    <a:pt x="42901" y="10011"/>
                    <a:pt x="43374" y="9608"/>
                    <a:pt x="43655" y="9380"/>
                  </a:cubicBezTo>
                  <a:cubicBezTo>
                    <a:pt x="43742" y="9309"/>
                    <a:pt x="43795" y="9257"/>
                    <a:pt x="43795" y="9204"/>
                  </a:cubicBezTo>
                  <a:cubicBezTo>
                    <a:pt x="43795" y="9011"/>
                    <a:pt x="43216" y="8468"/>
                    <a:pt x="42340" y="7714"/>
                  </a:cubicBezTo>
                  <a:lnTo>
                    <a:pt x="42322" y="7697"/>
                  </a:lnTo>
                  <a:lnTo>
                    <a:pt x="42322" y="7679"/>
                  </a:lnTo>
                  <a:cubicBezTo>
                    <a:pt x="41884" y="6610"/>
                    <a:pt x="41849" y="5488"/>
                    <a:pt x="41831" y="4383"/>
                  </a:cubicBezTo>
                  <a:cubicBezTo>
                    <a:pt x="41761" y="2104"/>
                    <a:pt x="41709" y="298"/>
                    <a:pt x="38167" y="228"/>
                  </a:cubicBezTo>
                  <a:cubicBezTo>
                    <a:pt x="34573" y="158"/>
                    <a:pt x="33101" y="3086"/>
                    <a:pt x="31540" y="6171"/>
                  </a:cubicBezTo>
                  <a:cubicBezTo>
                    <a:pt x="29472" y="10309"/>
                    <a:pt x="27315" y="14587"/>
                    <a:pt x="19654" y="10747"/>
                  </a:cubicBezTo>
                  <a:lnTo>
                    <a:pt x="19654" y="10747"/>
                  </a:lnTo>
                  <a:cubicBezTo>
                    <a:pt x="14429" y="7644"/>
                    <a:pt x="12746" y="10151"/>
                    <a:pt x="10976" y="12816"/>
                  </a:cubicBezTo>
                  <a:cubicBezTo>
                    <a:pt x="10239" y="13885"/>
                    <a:pt x="9503" y="14990"/>
                    <a:pt x="8504" y="1569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66"/>
            <p:cNvSpPr/>
            <p:nvPr/>
          </p:nvSpPr>
          <p:spPr>
            <a:xfrm>
              <a:off x="4230479" y="1898228"/>
              <a:ext cx="3124887" cy="2072507"/>
            </a:xfrm>
            <a:custGeom>
              <a:rect b="b" l="l" r="r" t="t"/>
              <a:pathLst>
                <a:path extrusionOk="0" h="32837" w="49511">
                  <a:moveTo>
                    <a:pt x="9976" y="32223"/>
                  </a:moveTo>
                  <a:cubicBezTo>
                    <a:pt x="8802" y="32206"/>
                    <a:pt x="7645" y="31925"/>
                    <a:pt x="6593" y="31434"/>
                  </a:cubicBezTo>
                  <a:cubicBezTo>
                    <a:pt x="2893" y="29769"/>
                    <a:pt x="1" y="26017"/>
                    <a:pt x="141" y="23072"/>
                  </a:cubicBezTo>
                  <a:cubicBezTo>
                    <a:pt x="211" y="21757"/>
                    <a:pt x="895" y="19986"/>
                    <a:pt x="3805" y="19004"/>
                  </a:cubicBezTo>
                  <a:cubicBezTo>
                    <a:pt x="4506" y="18777"/>
                    <a:pt x="5015" y="18619"/>
                    <a:pt x="5383" y="18514"/>
                  </a:cubicBezTo>
                  <a:cubicBezTo>
                    <a:pt x="6330" y="18216"/>
                    <a:pt x="6330" y="18216"/>
                    <a:pt x="6435" y="17847"/>
                  </a:cubicBezTo>
                  <a:cubicBezTo>
                    <a:pt x="6558" y="17497"/>
                    <a:pt x="6785" y="16725"/>
                    <a:pt x="7925" y="15095"/>
                  </a:cubicBezTo>
                  <a:lnTo>
                    <a:pt x="7960" y="15077"/>
                  </a:lnTo>
                  <a:cubicBezTo>
                    <a:pt x="9012" y="14429"/>
                    <a:pt x="9783" y="13272"/>
                    <a:pt x="10555" y="12150"/>
                  </a:cubicBezTo>
                  <a:cubicBezTo>
                    <a:pt x="12308" y="9555"/>
                    <a:pt x="14096" y="6873"/>
                    <a:pt x="19408" y="10028"/>
                  </a:cubicBezTo>
                  <a:cubicBezTo>
                    <a:pt x="26579" y="13657"/>
                    <a:pt x="28525" y="9853"/>
                    <a:pt x="30594" y="5838"/>
                  </a:cubicBezTo>
                  <a:cubicBezTo>
                    <a:pt x="32049" y="2980"/>
                    <a:pt x="33556" y="53"/>
                    <a:pt x="37063" y="0"/>
                  </a:cubicBezTo>
                  <a:lnTo>
                    <a:pt x="37186" y="0"/>
                  </a:lnTo>
                  <a:cubicBezTo>
                    <a:pt x="40587" y="0"/>
                    <a:pt x="40674" y="1771"/>
                    <a:pt x="40780" y="3822"/>
                  </a:cubicBezTo>
                  <a:cubicBezTo>
                    <a:pt x="40832" y="4839"/>
                    <a:pt x="40885" y="5891"/>
                    <a:pt x="41341" y="6855"/>
                  </a:cubicBezTo>
                  <a:lnTo>
                    <a:pt x="42077" y="7363"/>
                  </a:lnTo>
                  <a:cubicBezTo>
                    <a:pt x="42918" y="7942"/>
                    <a:pt x="42989" y="7995"/>
                    <a:pt x="42953" y="8117"/>
                  </a:cubicBezTo>
                  <a:cubicBezTo>
                    <a:pt x="42936" y="8222"/>
                    <a:pt x="42831" y="8240"/>
                    <a:pt x="42708" y="8258"/>
                  </a:cubicBezTo>
                  <a:cubicBezTo>
                    <a:pt x="42480" y="8258"/>
                    <a:pt x="42270" y="8363"/>
                    <a:pt x="42112" y="8538"/>
                  </a:cubicBezTo>
                  <a:cubicBezTo>
                    <a:pt x="41919" y="8801"/>
                    <a:pt x="41866" y="9239"/>
                    <a:pt x="41972" y="9853"/>
                  </a:cubicBezTo>
                  <a:cubicBezTo>
                    <a:pt x="42620" y="10344"/>
                    <a:pt x="43287" y="10782"/>
                    <a:pt x="43988" y="11185"/>
                  </a:cubicBezTo>
                  <a:cubicBezTo>
                    <a:pt x="46583" y="12746"/>
                    <a:pt x="49510" y="14516"/>
                    <a:pt x="48809" y="19004"/>
                  </a:cubicBezTo>
                  <a:cubicBezTo>
                    <a:pt x="48406" y="21634"/>
                    <a:pt x="47126" y="23458"/>
                    <a:pt x="45005" y="24474"/>
                  </a:cubicBezTo>
                  <a:cubicBezTo>
                    <a:pt x="41235" y="26263"/>
                    <a:pt x="35853" y="24895"/>
                    <a:pt x="32434" y="22879"/>
                  </a:cubicBezTo>
                  <a:cubicBezTo>
                    <a:pt x="27999" y="20249"/>
                    <a:pt x="23002" y="17970"/>
                    <a:pt x="19478" y="20793"/>
                  </a:cubicBezTo>
                  <a:cubicBezTo>
                    <a:pt x="17340" y="22511"/>
                    <a:pt x="16586" y="24790"/>
                    <a:pt x="15920" y="26806"/>
                  </a:cubicBezTo>
                  <a:cubicBezTo>
                    <a:pt x="15429" y="28279"/>
                    <a:pt x="14973" y="29681"/>
                    <a:pt x="14026" y="30610"/>
                  </a:cubicBezTo>
                  <a:cubicBezTo>
                    <a:pt x="12957" y="31662"/>
                    <a:pt x="11484" y="32241"/>
                    <a:pt x="9976" y="32223"/>
                  </a:cubicBezTo>
                  <a:close/>
                  <a:moveTo>
                    <a:pt x="8083" y="15235"/>
                  </a:moveTo>
                  <a:cubicBezTo>
                    <a:pt x="6978" y="16813"/>
                    <a:pt x="6768" y="17532"/>
                    <a:pt x="6645" y="17900"/>
                  </a:cubicBezTo>
                  <a:cubicBezTo>
                    <a:pt x="6505" y="18391"/>
                    <a:pt x="6470" y="18408"/>
                    <a:pt x="5436" y="18724"/>
                  </a:cubicBezTo>
                  <a:cubicBezTo>
                    <a:pt x="5085" y="18829"/>
                    <a:pt x="4559" y="18987"/>
                    <a:pt x="3875" y="19215"/>
                  </a:cubicBezTo>
                  <a:cubicBezTo>
                    <a:pt x="1666" y="19969"/>
                    <a:pt x="457" y="21301"/>
                    <a:pt x="369" y="23089"/>
                  </a:cubicBezTo>
                  <a:cubicBezTo>
                    <a:pt x="229" y="25947"/>
                    <a:pt x="3051" y="29611"/>
                    <a:pt x="6680" y="31224"/>
                  </a:cubicBezTo>
                  <a:cubicBezTo>
                    <a:pt x="8311" y="31960"/>
                    <a:pt x="11431" y="32837"/>
                    <a:pt x="13868" y="30435"/>
                  </a:cubicBezTo>
                  <a:cubicBezTo>
                    <a:pt x="14780" y="29559"/>
                    <a:pt x="15236" y="28174"/>
                    <a:pt x="15709" y="26718"/>
                  </a:cubicBezTo>
                  <a:cubicBezTo>
                    <a:pt x="16393" y="24667"/>
                    <a:pt x="17164" y="22353"/>
                    <a:pt x="19338" y="20600"/>
                  </a:cubicBezTo>
                  <a:cubicBezTo>
                    <a:pt x="22967" y="17690"/>
                    <a:pt x="28051" y="20021"/>
                    <a:pt x="32557" y="22669"/>
                  </a:cubicBezTo>
                  <a:cubicBezTo>
                    <a:pt x="35923" y="24667"/>
                    <a:pt x="41218" y="26000"/>
                    <a:pt x="44899" y="24264"/>
                  </a:cubicBezTo>
                  <a:cubicBezTo>
                    <a:pt x="46968" y="23282"/>
                    <a:pt x="48213" y="21494"/>
                    <a:pt x="48599" y="18952"/>
                  </a:cubicBezTo>
                  <a:cubicBezTo>
                    <a:pt x="49247" y="14604"/>
                    <a:pt x="46407" y="12868"/>
                    <a:pt x="43865" y="11361"/>
                  </a:cubicBezTo>
                  <a:cubicBezTo>
                    <a:pt x="43146" y="10940"/>
                    <a:pt x="42445" y="10484"/>
                    <a:pt x="41796" y="9976"/>
                  </a:cubicBezTo>
                  <a:lnTo>
                    <a:pt x="41744" y="9958"/>
                  </a:lnTo>
                  <a:lnTo>
                    <a:pt x="41744" y="9923"/>
                  </a:lnTo>
                  <a:cubicBezTo>
                    <a:pt x="41639" y="9222"/>
                    <a:pt x="41691" y="8696"/>
                    <a:pt x="41937" y="8380"/>
                  </a:cubicBezTo>
                  <a:cubicBezTo>
                    <a:pt x="42112" y="8170"/>
                    <a:pt x="42375" y="8030"/>
                    <a:pt x="42638" y="8012"/>
                  </a:cubicBezTo>
                  <a:cubicBezTo>
                    <a:pt x="42515" y="7907"/>
                    <a:pt x="42287" y="7749"/>
                    <a:pt x="41954" y="7521"/>
                  </a:cubicBezTo>
                  <a:lnTo>
                    <a:pt x="41183" y="6978"/>
                  </a:lnTo>
                  <a:lnTo>
                    <a:pt x="41165" y="6978"/>
                  </a:lnTo>
                  <a:lnTo>
                    <a:pt x="41148" y="6943"/>
                  </a:lnTo>
                  <a:cubicBezTo>
                    <a:pt x="40657" y="5926"/>
                    <a:pt x="40604" y="4804"/>
                    <a:pt x="40552" y="3804"/>
                  </a:cubicBezTo>
                  <a:cubicBezTo>
                    <a:pt x="40446" y="1788"/>
                    <a:pt x="40376" y="193"/>
                    <a:pt x="37186" y="193"/>
                  </a:cubicBezTo>
                  <a:lnTo>
                    <a:pt x="37063" y="193"/>
                  </a:lnTo>
                  <a:cubicBezTo>
                    <a:pt x="33679" y="228"/>
                    <a:pt x="32207" y="3121"/>
                    <a:pt x="30786" y="5908"/>
                  </a:cubicBezTo>
                  <a:cubicBezTo>
                    <a:pt x="28770" y="9853"/>
                    <a:pt x="26684" y="13920"/>
                    <a:pt x="19321" y="10204"/>
                  </a:cubicBezTo>
                  <a:lnTo>
                    <a:pt x="19321" y="10204"/>
                  </a:lnTo>
                  <a:cubicBezTo>
                    <a:pt x="14184" y="7136"/>
                    <a:pt x="12501" y="9625"/>
                    <a:pt x="10748" y="12255"/>
                  </a:cubicBezTo>
                  <a:cubicBezTo>
                    <a:pt x="9959" y="13394"/>
                    <a:pt x="9170" y="14569"/>
                    <a:pt x="8083" y="1523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66"/>
            <p:cNvSpPr/>
            <p:nvPr/>
          </p:nvSpPr>
          <p:spPr>
            <a:xfrm>
              <a:off x="4299086" y="1973462"/>
              <a:ext cx="2974357" cy="1937567"/>
            </a:xfrm>
            <a:custGeom>
              <a:rect b="b" l="l" r="r" t="t"/>
              <a:pathLst>
                <a:path extrusionOk="0" h="30699" w="47126">
                  <a:moveTo>
                    <a:pt x="9292" y="30190"/>
                  </a:moveTo>
                  <a:cubicBezTo>
                    <a:pt x="8276" y="30172"/>
                    <a:pt x="7259" y="29944"/>
                    <a:pt x="6347" y="29541"/>
                  </a:cubicBezTo>
                  <a:cubicBezTo>
                    <a:pt x="2841" y="28051"/>
                    <a:pt x="1" y="24457"/>
                    <a:pt x="141" y="21705"/>
                  </a:cubicBezTo>
                  <a:cubicBezTo>
                    <a:pt x="211" y="20495"/>
                    <a:pt x="842" y="18882"/>
                    <a:pt x="3577" y="18040"/>
                  </a:cubicBezTo>
                  <a:cubicBezTo>
                    <a:pt x="4559" y="17742"/>
                    <a:pt x="5120" y="17602"/>
                    <a:pt x="5471" y="17532"/>
                  </a:cubicBezTo>
                  <a:cubicBezTo>
                    <a:pt x="5909" y="17444"/>
                    <a:pt x="5909" y="17444"/>
                    <a:pt x="5997" y="17216"/>
                  </a:cubicBezTo>
                  <a:cubicBezTo>
                    <a:pt x="6119" y="16901"/>
                    <a:pt x="6365" y="16252"/>
                    <a:pt x="7504" y="14779"/>
                  </a:cubicBezTo>
                  <a:lnTo>
                    <a:pt x="7539" y="14744"/>
                  </a:lnTo>
                  <a:cubicBezTo>
                    <a:pt x="8696" y="14166"/>
                    <a:pt x="9520" y="12939"/>
                    <a:pt x="10309" y="11764"/>
                  </a:cubicBezTo>
                  <a:cubicBezTo>
                    <a:pt x="12045" y="9204"/>
                    <a:pt x="13851" y="6540"/>
                    <a:pt x="19075" y="9678"/>
                  </a:cubicBezTo>
                  <a:cubicBezTo>
                    <a:pt x="25965" y="13184"/>
                    <a:pt x="27841" y="9555"/>
                    <a:pt x="29822" y="5733"/>
                  </a:cubicBezTo>
                  <a:cubicBezTo>
                    <a:pt x="31225" y="3068"/>
                    <a:pt x="32662" y="298"/>
                    <a:pt x="35941" y="158"/>
                  </a:cubicBezTo>
                  <a:cubicBezTo>
                    <a:pt x="39219" y="0"/>
                    <a:pt x="39359" y="1578"/>
                    <a:pt x="39500" y="3419"/>
                  </a:cubicBezTo>
                  <a:cubicBezTo>
                    <a:pt x="39570" y="4383"/>
                    <a:pt x="39657" y="5382"/>
                    <a:pt x="40166" y="6277"/>
                  </a:cubicBezTo>
                  <a:cubicBezTo>
                    <a:pt x="40692" y="6575"/>
                    <a:pt x="41042" y="6750"/>
                    <a:pt x="41305" y="6873"/>
                  </a:cubicBezTo>
                  <a:cubicBezTo>
                    <a:pt x="41516" y="6873"/>
                    <a:pt x="41709" y="6943"/>
                    <a:pt x="41866" y="7083"/>
                  </a:cubicBezTo>
                  <a:lnTo>
                    <a:pt x="41919" y="7153"/>
                  </a:lnTo>
                  <a:lnTo>
                    <a:pt x="41849" y="7223"/>
                  </a:lnTo>
                  <a:cubicBezTo>
                    <a:pt x="41831" y="7258"/>
                    <a:pt x="41761" y="7329"/>
                    <a:pt x="41253" y="7101"/>
                  </a:cubicBezTo>
                  <a:cubicBezTo>
                    <a:pt x="41113" y="7083"/>
                    <a:pt x="40972" y="7101"/>
                    <a:pt x="40850" y="7171"/>
                  </a:cubicBezTo>
                  <a:cubicBezTo>
                    <a:pt x="40499" y="7329"/>
                    <a:pt x="40341" y="7767"/>
                    <a:pt x="40341" y="8433"/>
                  </a:cubicBezTo>
                  <a:cubicBezTo>
                    <a:pt x="40902" y="8889"/>
                    <a:pt x="41498" y="9310"/>
                    <a:pt x="42129" y="9713"/>
                  </a:cubicBezTo>
                  <a:cubicBezTo>
                    <a:pt x="44461" y="11273"/>
                    <a:pt x="47126" y="13044"/>
                    <a:pt x="46355" y="17304"/>
                  </a:cubicBezTo>
                  <a:cubicBezTo>
                    <a:pt x="45916" y="19758"/>
                    <a:pt x="44672" y="21477"/>
                    <a:pt x="42638" y="22406"/>
                  </a:cubicBezTo>
                  <a:cubicBezTo>
                    <a:pt x="39026" y="24054"/>
                    <a:pt x="33872" y="22704"/>
                    <a:pt x="30576" y="20758"/>
                  </a:cubicBezTo>
                  <a:cubicBezTo>
                    <a:pt x="26456" y="18303"/>
                    <a:pt x="21267" y="15884"/>
                    <a:pt x="17778" y="18952"/>
                  </a:cubicBezTo>
                  <a:cubicBezTo>
                    <a:pt x="15762" y="20723"/>
                    <a:pt x="15166" y="22949"/>
                    <a:pt x="14640" y="24913"/>
                  </a:cubicBezTo>
                  <a:cubicBezTo>
                    <a:pt x="14254" y="26333"/>
                    <a:pt x="13903" y="27665"/>
                    <a:pt x="13062" y="28559"/>
                  </a:cubicBezTo>
                  <a:cubicBezTo>
                    <a:pt x="12098" y="29611"/>
                    <a:pt x="10730" y="30207"/>
                    <a:pt x="9292" y="30190"/>
                  </a:cubicBezTo>
                  <a:close/>
                  <a:moveTo>
                    <a:pt x="7662" y="14937"/>
                  </a:moveTo>
                  <a:cubicBezTo>
                    <a:pt x="6558" y="16375"/>
                    <a:pt x="6312" y="16988"/>
                    <a:pt x="6189" y="17287"/>
                  </a:cubicBezTo>
                  <a:cubicBezTo>
                    <a:pt x="6084" y="17585"/>
                    <a:pt x="6032" y="17637"/>
                    <a:pt x="5523" y="17760"/>
                  </a:cubicBezTo>
                  <a:cubicBezTo>
                    <a:pt x="5173" y="17830"/>
                    <a:pt x="4611" y="17953"/>
                    <a:pt x="3630" y="18251"/>
                  </a:cubicBezTo>
                  <a:cubicBezTo>
                    <a:pt x="1579" y="18882"/>
                    <a:pt x="439" y="20074"/>
                    <a:pt x="351" y="21705"/>
                  </a:cubicBezTo>
                  <a:cubicBezTo>
                    <a:pt x="211" y="24387"/>
                    <a:pt x="2981" y="27876"/>
                    <a:pt x="6417" y="29331"/>
                  </a:cubicBezTo>
                  <a:cubicBezTo>
                    <a:pt x="7907" y="29962"/>
                    <a:pt x="10748" y="30698"/>
                    <a:pt x="12886" y="28402"/>
                  </a:cubicBezTo>
                  <a:cubicBezTo>
                    <a:pt x="13693" y="27543"/>
                    <a:pt x="14026" y="26298"/>
                    <a:pt x="14412" y="24860"/>
                  </a:cubicBezTo>
                  <a:cubicBezTo>
                    <a:pt x="14955" y="22862"/>
                    <a:pt x="15551" y="20600"/>
                    <a:pt x="17620" y="18777"/>
                  </a:cubicBezTo>
                  <a:cubicBezTo>
                    <a:pt x="21214" y="15621"/>
                    <a:pt x="26509" y="18075"/>
                    <a:pt x="30699" y="20565"/>
                  </a:cubicBezTo>
                  <a:cubicBezTo>
                    <a:pt x="33925" y="22476"/>
                    <a:pt x="39009" y="23808"/>
                    <a:pt x="42533" y="22195"/>
                  </a:cubicBezTo>
                  <a:cubicBezTo>
                    <a:pt x="44496" y="21301"/>
                    <a:pt x="45706" y="19636"/>
                    <a:pt x="46127" y="17251"/>
                  </a:cubicBezTo>
                  <a:cubicBezTo>
                    <a:pt x="46863" y="13132"/>
                    <a:pt x="44268" y="11413"/>
                    <a:pt x="41989" y="9888"/>
                  </a:cubicBezTo>
                  <a:cubicBezTo>
                    <a:pt x="41341" y="9485"/>
                    <a:pt x="40727" y="9029"/>
                    <a:pt x="40148" y="8556"/>
                  </a:cubicBezTo>
                  <a:lnTo>
                    <a:pt x="40113" y="8521"/>
                  </a:lnTo>
                  <a:lnTo>
                    <a:pt x="40113" y="8468"/>
                  </a:lnTo>
                  <a:cubicBezTo>
                    <a:pt x="40078" y="7381"/>
                    <a:pt x="40499" y="7013"/>
                    <a:pt x="40867" y="6908"/>
                  </a:cubicBezTo>
                  <a:cubicBezTo>
                    <a:pt x="40639" y="6803"/>
                    <a:pt x="40359" y="6645"/>
                    <a:pt x="40026" y="6469"/>
                  </a:cubicBezTo>
                  <a:lnTo>
                    <a:pt x="39991" y="6452"/>
                  </a:lnTo>
                  <a:lnTo>
                    <a:pt x="39973" y="6434"/>
                  </a:lnTo>
                  <a:cubicBezTo>
                    <a:pt x="39430" y="5470"/>
                    <a:pt x="39342" y="4401"/>
                    <a:pt x="39272" y="3436"/>
                  </a:cubicBezTo>
                  <a:cubicBezTo>
                    <a:pt x="39132" y="1648"/>
                    <a:pt x="39009" y="246"/>
                    <a:pt x="35941" y="368"/>
                  </a:cubicBezTo>
                  <a:cubicBezTo>
                    <a:pt x="32785" y="526"/>
                    <a:pt x="31365" y="3226"/>
                    <a:pt x="30015" y="5856"/>
                  </a:cubicBezTo>
                  <a:cubicBezTo>
                    <a:pt x="28069" y="9608"/>
                    <a:pt x="26053" y="13482"/>
                    <a:pt x="18970" y="9871"/>
                  </a:cubicBezTo>
                  <a:lnTo>
                    <a:pt x="18970" y="9871"/>
                  </a:lnTo>
                  <a:cubicBezTo>
                    <a:pt x="13903" y="6855"/>
                    <a:pt x="12255" y="9310"/>
                    <a:pt x="10485" y="11904"/>
                  </a:cubicBezTo>
                  <a:cubicBezTo>
                    <a:pt x="9678" y="13079"/>
                    <a:pt x="8854" y="14306"/>
                    <a:pt x="7662" y="1493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66"/>
            <p:cNvSpPr/>
            <p:nvPr/>
          </p:nvSpPr>
          <p:spPr>
            <a:xfrm>
              <a:off x="4352229" y="2053115"/>
              <a:ext cx="2840491" cy="1759394"/>
            </a:xfrm>
            <a:custGeom>
              <a:rect b="b" l="l" r="r" t="t"/>
              <a:pathLst>
                <a:path extrusionOk="0" h="27876" w="45005">
                  <a:moveTo>
                    <a:pt x="8766" y="27683"/>
                  </a:moveTo>
                  <a:cubicBezTo>
                    <a:pt x="7381" y="27648"/>
                    <a:pt x="6014" y="27280"/>
                    <a:pt x="4821" y="26579"/>
                  </a:cubicBezTo>
                  <a:cubicBezTo>
                    <a:pt x="1964" y="25018"/>
                    <a:pt x="0" y="22231"/>
                    <a:pt x="263" y="20109"/>
                  </a:cubicBezTo>
                  <a:cubicBezTo>
                    <a:pt x="386" y="19075"/>
                    <a:pt x="1052" y="17708"/>
                    <a:pt x="3577" y="17006"/>
                  </a:cubicBezTo>
                  <a:cubicBezTo>
                    <a:pt x="4839" y="16673"/>
                    <a:pt x="5347" y="16638"/>
                    <a:pt x="5593" y="16638"/>
                  </a:cubicBezTo>
                  <a:cubicBezTo>
                    <a:pt x="5733" y="16638"/>
                    <a:pt x="5733" y="16638"/>
                    <a:pt x="5821" y="16480"/>
                  </a:cubicBezTo>
                  <a:cubicBezTo>
                    <a:pt x="5943" y="16252"/>
                    <a:pt x="6259" y="15691"/>
                    <a:pt x="7346" y="14412"/>
                  </a:cubicBezTo>
                  <a:lnTo>
                    <a:pt x="7364" y="14377"/>
                  </a:lnTo>
                  <a:lnTo>
                    <a:pt x="7399" y="14377"/>
                  </a:lnTo>
                  <a:cubicBezTo>
                    <a:pt x="8626" y="13851"/>
                    <a:pt x="9450" y="12623"/>
                    <a:pt x="10326" y="11361"/>
                  </a:cubicBezTo>
                  <a:cubicBezTo>
                    <a:pt x="12062" y="8801"/>
                    <a:pt x="13850" y="6172"/>
                    <a:pt x="19005" y="9275"/>
                  </a:cubicBezTo>
                  <a:cubicBezTo>
                    <a:pt x="25614" y="12641"/>
                    <a:pt x="27437" y="9222"/>
                    <a:pt x="29348" y="5593"/>
                  </a:cubicBezTo>
                  <a:cubicBezTo>
                    <a:pt x="30663" y="3086"/>
                    <a:pt x="32048" y="509"/>
                    <a:pt x="35081" y="246"/>
                  </a:cubicBezTo>
                  <a:cubicBezTo>
                    <a:pt x="38167" y="1"/>
                    <a:pt x="38325" y="1386"/>
                    <a:pt x="38500" y="2998"/>
                  </a:cubicBezTo>
                  <a:cubicBezTo>
                    <a:pt x="38588" y="3858"/>
                    <a:pt x="38693" y="4822"/>
                    <a:pt x="39271" y="5663"/>
                  </a:cubicBezTo>
                  <a:lnTo>
                    <a:pt x="39394" y="5716"/>
                  </a:lnTo>
                  <a:cubicBezTo>
                    <a:pt x="39499" y="5663"/>
                    <a:pt x="39622" y="5611"/>
                    <a:pt x="39745" y="5576"/>
                  </a:cubicBezTo>
                  <a:cubicBezTo>
                    <a:pt x="40288" y="5470"/>
                    <a:pt x="40902" y="5786"/>
                    <a:pt x="41060" y="6049"/>
                  </a:cubicBezTo>
                  <a:cubicBezTo>
                    <a:pt x="41112" y="6119"/>
                    <a:pt x="41112" y="6224"/>
                    <a:pt x="41060" y="6294"/>
                  </a:cubicBezTo>
                  <a:cubicBezTo>
                    <a:pt x="40902" y="6470"/>
                    <a:pt x="40358" y="6365"/>
                    <a:pt x="39429" y="5979"/>
                  </a:cubicBezTo>
                  <a:cubicBezTo>
                    <a:pt x="39166" y="6242"/>
                    <a:pt x="39026" y="6575"/>
                    <a:pt x="39008" y="6943"/>
                  </a:cubicBezTo>
                  <a:cubicBezTo>
                    <a:pt x="39482" y="7381"/>
                    <a:pt x="40008" y="7785"/>
                    <a:pt x="40534" y="8170"/>
                  </a:cubicBezTo>
                  <a:cubicBezTo>
                    <a:pt x="42637" y="9731"/>
                    <a:pt x="45004" y="11501"/>
                    <a:pt x="44180" y="15534"/>
                  </a:cubicBezTo>
                  <a:cubicBezTo>
                    <a:pt x="43689" y="17830"/>
                    <a:pt x="42480" y="19426"/>
                    <a:pt x="40534" y="20285"/>
                  </a:cubicBezTo>
                  <a:cubicBezTo>
                    <a:pt x="37080" y="21792"/>
                    <a:pt x="32241" y="20530"/>
                    <a:pt x="29015" y="18584"/>
                  </a:cubicBezTo>
                  <a:cubicBezTo>
                    <a:pt x="23072" y="15043"/>
                    <a:pt x="18934" y="14534"/>
                    <a:pt x="16322" y="17059"/>
                  </a:cubicBezTo>
                  <a:cubicBezTo>
                    <a:pt x="14253" y="19075"/>
                    <a:pt x="13763" y="21372"/>
                    <a:pt x="13324" y="23388"/>
                  </a:cubicBezTo>
                  <a:cubicBezTo>
                    <a:pt x="13079" y="24527"/>
                    <a:pt x="12851" y="25579"/>
                    <a:pt x="12360" y="26438"/>
                  </a:cubicBezTo>
                  <a:lnTo>
                    <a:pt x="12343" y="26473"/>
                  </a:lnTo>
                  <a:cubicBezTo>
                    <a:pt x="11326" y="27280"/>
                    <a:pt x="10063" y="27701"/>
                    <a:pt x="8766" y="27683"/>
                  </a:cubicBezTo>
                  <a:close/>
                  <a:moveTo>
                    <a:pt x="7486" y="14552"/>
                  </a:moveTo>
                  <a:cubicBezTo>
                    <a:pt x="6417" y="15814"/>
                    <a:pt x="6119" y="16358"/>
                    <a:pt x="5996" y="16586"/>
                  </a:cubicBezTo>
                  <a:cubicBezTo>
                    <a:pt x="5873" y="16813"/>
                    <a:pt x="5838" y="16831"/>
                    <a:pt x="5610" y="16849"/>
                  </a:cubicBezTo>
                  <a:cubicBezTo>
                    <a:pt x="5365" y="16849"/>
                    <a:pt x="4874" y="16884"/>
                    <a:pt x="3629" y="17217"/>
                  </a:cubicBezTo>
                  <a:cubicBezTo>
                    <a:pt x="1718" y="17743"/>
                    <a:pt x="631" y="18742"/>
                    <a:pt x="474" y="20127"/>
                  </a:cubicBezTo>
                  <a:cubicBezTo>
                    <a:pt x="228" y="22178"/>
                    <a:pt x="2139" y="24860"/>
                    <a:pt x="4909" y="26386"/>
                  </a:cubicBezTo>
                  <a:cubicBezTo>
                    <a:pt x="7609" y="27876"/>
                    <a:pt x="10256" y="27841"/>
                    <a:pt x="12167" y="26298"/>
                  </a:cubicBezTo>
                  <a:cubicBezTo>
                    <a:pt x="12623" y="25474"/>
                    <a:pt x="12851" y="24440"/>
                    <a:pt x="13096" y="23335"/>
                  </a:cubicBezTo>
                  <a:cubicBezTo>
                    <a:pt x="13535" y="21266"/>
                    <a:pt x="14043" y="18952"/>
                    <a:pt x="16164" y="16884"/>
                  </a:cubicBezTo>
                  <a:cubicBezTo>
                    <a:pt x="18847" y="14289"/>
                    <a:pt x="23089" y="14780"/>
                    <a:pt x="29120" y="18374"/>
                  </a:cubicBezTo>
                  <a:cubicBezTo>
                    <a:pt x="32311" y="20285"/>
                    <a:pt x="37045" y="21547"/>
                    <a:pt x="40446" y="20057"/>
                  </a:cubicBezTo>
                  <a:cubicBezTo>
                    <a:pt x="42304" y="19233"/>
                    <a:pt x="43496" y="17708"/>
                    <a:pt x="43952" y="15481"/>
                  </a:cubicBezTo>
                  <a:cubicBezTo>
                    <a:pt x="44759" y="11589"/>
                    <a:pt x="42445" y="9853"/>
                    <a:pt x="40393" y="8328"/>
                  </a:cubicBezTo>
                  <a:cubicBezTo>
                    <a:pt x="39832" y="7942"/>
                    <a:pt x="39306" y="7504"/>
                    <a:pt x="38798" y="7048"/>
                  </a:cubicBezTo>
                  <a:lnTo>
                    <a:pt x="38763" y="7013"/>
                  </a:lnTo>
                  <a:lnTo>
                    <a:pt x="38763" y="6961"/>
                  </a:lnTo>
                  <a:cubicBezTo>
                    <a:pt x="38780" y="6540"/>
                    <a:pt x="38921" y="6154"/>
                    <a:pt x="39201" y="5856"/>
                  </a:cubicBezTo>
                  <a:lnTo>
                    <a:pt x="39149" y="5839"/>
                  </a:lnTo>
                  <a:lnTo>
                    <a:pt x="39114" y="5821"/>
                  </a:lnTo>
                  <a:lnTo>
                    <a:pt x="39096" y="5804"/>
                  </a:lnTo>
                  <a:cubicBezTo>
                    <a:pt x="38465" y="4892"/>
                    <a:pt x="38360" y="3893"/>
                    <a:pt x="38272" y="2998"/>
                  </a:cubicBezTo>
                  <a:cubicBezTo>
                    <a:pt x="38097" y="1368"/>
                    <a:pt x="37956" y="211"/>
                    <a:pt x="35099" y="456"/>
                  </a:cubicBezTo>
                  <a:cubicBezTo>
                    <a:pt x="32171" y="702"/>
                    <a:pt x="30839" y="3226"/>
                    <a:pt x="29541" y="5681"/>
                  </a:cubicBezTo>
                  <a:cubicBezTo>
                    <a:pt x="27665" y="9240"/>
                    <a:pt x="25719" y="12904"/>
                    <a:pt x="18899" y="9450"/>
                  </a:cubicBezTo>
                  <a:lnTo>
                    <a:pt x="18899" y="9450"/>
                  </a:lnTo>
                  <a:cubicBezTo>
                    <a:pt x="13920" y="6452"/>
                    <a:pt x="12272" y="8889"/>
                    <a:pt x="10519" y="11466"/>
                  </a:cubicBezTo>
                  <a:cubicBezTo>
                    <a:pt x="9643" y="12711"/>
                    <a:pt x="8766" y="13991"/>
                    <a:pt x="7486" y="14552"/>
                  </a:cubicBezTo>
                  <a:close/>
                  <a:moveTo>
                    <a:pt x="39639" y="5821"/>
                  </a:moveTo>
                  <a:cubicBezTo>
                    <a:pt x="40516" y="6172"/>
                    <a:pt x="40797" y="6154"/>
                    <a:pt x="40849" y="6137"/>
                  </a:cubicBezTo>
                  <a:cubicBezTo>
                    <a:pt x="40621" y="5891"/>
                    <a:pt x="40288" y="5751"/>
                    <a:pt x="39937" y="5768"/>
                  </a:cubicBezTo>
                  <a:cubicBezTo>
                    <a:pt x="39850" y="5768"/>
                    <a:pt x="39745" y="5786"/>
                    <a:pt x="39639" y="5821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6"/>
            <p:cNvSpPr/>
            <p:nvPr/>
          </p:nvSpPr>
          <p:spPr>
            <a:xfrm>
              <a:off x="4419701" y="2130558"/>
              <a:ext cx="2692233" cy="1660934"/>
            </a:xfrm>
            <a:custGeom>
              <a:rect b="b" l="l" r="r" t="t"/>
              <a:pathLst>
                <a:path extrusionOk="0" h="26316" w="42656">
                  <a:moveTo>
                    <a:pt x="8048" y="25597"/>
                  </a:moveTo>
                  <a:cubicBezTo>
                    <a:pt x="6785" y="25562"/>
                    <a:pt x="5558" y="25229"/>
                    <a:pt x="4471" y="24598"/>
                  </a:cubicBezTo>
                  <a:cubicBezTo>
                    <a:pt x="1806" y="23160"/>
                    <a:pt x="1" y="20618"/>
                    <a:pt x="264" y="18690"/>
                  </a:cubicBezTo>
                  <a:cubicBezTo>
                    <a:pt x="386" y="17778"/>
                    <a:pt x="1017" y="16551"/>
                    <a:pt x="3349" y="16007"/>
                  </a:cubicBezTo>
                  <a:cubicBezTo>
                    <a:pt x="4804" y="15657"/>
                    <a:pt x="5172" y="15797"/>
                    <a:pt x="5348" y="15849"/>
                  </a:cubicBezTo>
                  <a:lnTo>
                    <a:pt x="5348" y="15849"/>
                  </a:lnTo>
                  <a:cubicBezTo>
                    <a:pt x="5383" y="15832"/>
                    <a:pt x="5418" y="15779"/>
                    <a:pt x="5471" y="15727"/>
                  </a:cubicBezTo>
                  <a:cubicBezTo>
                    <a:pt x="5926" y="15131"/>
                    <a:pt x="6417" y="14570"/>
                    <a:pt x="6943" y="14044"/>
                  </a:cubicBezTo>
                  <a:lnTo>
                    <a:pt x="6961" y="14026"/>
                  </a:lnTo>
                  <a:lnTo>
                    <a:pt x="6996" y="14026"/>
                  </a:lnTo>
                  <a:cubicBezTo>
                    <a:pt x="8311" y="13553"/>
                    <a:pt x="9187" y="12290"/>
                    <a:pt x="10081" y="10958"/>
                  </a:cubicBezTo>
                  <a:cubicBezTo>
                    <a:pt x="11817" y="8416"/>
                    <a:pt x="13588" y="5786"/>
                    <a:pt x="18689" y="8854"/>
                  </a:cubicBezTo>
                  <a:cubicBezTo>
                    <a:pt x="25018" y="12115"/>
                    <a:pt x="26772" y="8872"/>
                    <a:pt x="28630" y="5453"/>
                  </a:cubicBezTo>
                  <a:cubicBezTo>
                    <a:pt x="29875" y="3121"/>
                    <a:pt x="31172" y="720"/>
                    <a:pt x="33977" y="369"/>
                  </a:cubicBezTo>
                  <a:cubicBezTo>
                    <a:pt x="36870" y="1"/>
                    <a:pt x="37028" y="1193"/>
                    <a:pt x="37238" y="2595"/>
                  </a:cubicBezTo>
                  <a:cubicBezTo>
                    <a:pt x="37291" y="3244"/>
                    <a:pt x="37466" y="3893"/>
                    <a:pt x="37729" y="4489"/>
                  </a:cubicBezTo>
                  <a:cubicBezTo>
                    <a:pt x="37904" y="4349"/>
                    <a:pt x="38115" y="4243"/>
                    <a:pt x="38343" y="4226"/>
                  </a:cubicBezTo>
                  <a:cubicBezTo>
                    <a:pt x="38991" y="4173"/>
                    <a:pt x="39622" y="4454"/>
                    <a:pt x="39991" y="4997"/>
                  </a:cubicBezTo>
                  <a:cubicBezTo>
                    <a:pt x="40096" y="5120"/>
                    <a:pt x="40096" y="5295"/>
                    <a:pt x="39991" y="5436"/>
                  </a:cubicBezTo>
                  <a:cubicBezTo>
                    <a:pt x="39763" y="5681"/>
                    <a:pt x="39114" y="5646"/>
                    <a:pt x="38009" y="5278"/>
                  </a:cubicBezTo>
                  <a:lnTo>
                    <a:pt x="37992" y="5278"/>
                  </a:lnTo>
                  <a:lnTo>
                    <a:pt x="37974" y="5243"/>
                  </a:lnTo>
                  <a:cubicBezTo>
                    <a:pt x="37869" y="5120"/>
                    <a:pt x="37782" y="4997"/>
                    <a:pt x="37694" y="4875"/>
                  </a:cubicBezTo>
                  <a:cubicBezTo>
                    <a:pt x="37554" y="5050"/>
                    <a:pt x="37466" y="5260"/>
                    <a:pt x="37396" y="5488"/>
                  </a:cubicBezTo>
                  <a:cubicBezTo>
                    <a:pt x="37817" y="5909"/>
                    <a:pt x="38255" y="6312"/>
                    <a:pt x="38711" y="6680"/>
                  </a:cubicBezTo>
                  <a:cubicBezTo>
                    <a:pt x="40569" y="8241"/>
                    <a:pt x="42655" y="10011"/>
                    <a:pt x="41744" y="13816"/>
                  </a:cubicBezTo>
                  <a:cubicBezTo>
                    <a:pt x="41235" y="15937"/>
                    <a:pt x="40043" y="17410"/>
                    <a:pt x="38202" y="18181"/>
                  </a:cubicBezTo>
                  <a:cubicBezTo>
                    <a:pt x="34889" y="19566"/>
                    <a:pt x="30278" y="18304"/>
                    <a:pt x="27175" y="16428"/>
                  </a:cubicBezTo>
                  <a:cubicBezTo>
                    <a:pt x="21372" y="12922"/>
                    <a:pt x="17147" y="12501"/>
                    <a:pt x="14622" y="15201"/>
                  </a:cubicBezTo>
                  <a:cubicBezTo>
                    <a:pt x="12659" y="17287"/>
                    <a:pt x="12343" y="19549"/>
                    <a:pt x="12062" y="21530"/>
                  </a:cubicBezTo>
                  <a:cubicBezTo>
                    <a:pt x="11922" y="22564"/>
                    <a:pt x="11782" y="23546"/>
                    <a:pt x="11414" y="24352"/>
                  </a:cubicBezTo>
                  <a:lnTo>
                    <a:pt x="11379" y="24387"/>
                  </a:lnTo>
                  <a:cubicBezTo>
                    <a:pt x="10450" y="25194"/>
                    <a:pt x="9257" y="25615"/>
                    <a:pt x="8048" y="25597"/>
                  </a:cubicBezTo>
                  <a:close/>
                  <a:moveTo>
                    <a:pt x="4839" y="15990"/>
                  </a:moveTo>
                  <a:cubicBezTo>
                    <a:pt x="4348" y="16007"/>
                    <a:pt x="3875" y="16095"/>
                    <a:pt x="3402" y="16218"/>
                  </a:cubicBezTo>
                  <a:cubicBezTo>
                    <a:pt x="1649" y="16638"/>
                    <a:pt x="632" y="17497"/>
                    <a:pt x="474" y="18707"/>
                  </a:cubicBezTo>
                  <a:cubicBezTo>
                    <a:pt x="229" y="20565"/>
                    <a:pt x="1999" y="23020"/>
                    <a:pt x="4576" y="24405"/>
                  </a:cubicBezTo>
                  <a:cubicBezTo>
                    <a:pt x="5769" y="25054"/>
                    <a:pt x="8784" y="26316"/>
                    <a:pt x="11221" y="24230"/>
                  </a:cubicBezTo>
                  <a:cubicBezTo>
                    <a:pt x="11572" y="23458"/>
                    <a:pt x="11712" y="22511"/>
                    <a:pt x="11852" y="21495"/>
                  </a:cubicBezTo>
                  <a:cubicBezTo>
                    <a:pt x="12133" y="19478"/>
                    <a:pt x="12466" y="17182"/>
                    <a:pt x="14482" y="15025"/>
                  </a:cubicBezTo>
                  <a:cubicBezTo>
                    <a:pt x="17077" y="12255"/>
                    <a:pt x="21389" y="12659"/>
                    <a:pt x="27298" y="16218"/>
                  </a:cubicBezTo>
                  <a:cubicBezTo>
                    <a:pt x="30348" y="18058"/>
                    <a:pt x="34889" y="19321"/>
                    <a:pt x="38115" y="17953"/>
                  </a:cubicBezTo>
                  <a:cubicBezTo>
                    <a:pt x="39885" y="17217"/>
                    <a:pt x="41042" y="15797"/>
                    <a:pt x="41533" y="13746"/>
                  </a:cubicBezTo>
                  <a:cubicBezTo>
                    <a:pt x="42410" y="10064"/>
                    <a:pt x="40376" y="8346"/>
                    <a:pt x="38588" y="6821"/>
                  </a:cubicBezTo>
                  <a:cubicBezTo>
                    <a:pt x="38097" y="6435"/>
                    <a:pt x="37641" y="6014"/>
                    <a:pt x="37203" y="5576"/>
                  </a:cubicBezTo>
                  <a:lnTo>
                    <a:pt x="37168" y="5523"/>
                  </a:lnTo>
                  <a:lnTo>
                    <a:pt x="37185" y="5471"/>
                  </a:lnTo>
                  <a:cubicBezTo>
                    <a:pt x="37238" y="5173"/>
                    <a:pt x="37378" y="4875"/>
                    <a:pt x="37571" y="4647"/>
                  </a:cubicBezTo>
                  <a:cubicBezTo>
                    <a:pt x="37273" y="4016"/>
                    <a:pt x="37080" y="3314"/>
                    <a:pt x="37028" y="2613"/>
                  </a:cubicBezTo>
                  <a:cubicBezTo>
                    <a:pt x="36817" y="1246"/>
                    <a:pt x="36677" y="246"/>
                    <a:pt x="34012" y="579"/>
                  </a:cubicBezTo>
                  <a:cubicBezTo>
                    <a:pt x="31347" y="912"/>
                    <a:pt x="30050" y="3262"/>
                    <a:pt x="28823" y="5541"/>
                  </a:cubicBezTo>
                  <a:cubicBezTo>
                    <a:pt x="27000" y="8924"/>
                    <a:pt x="25124" y="12413"/>
                    <a:pt x="18584" y="9047"/>
                  </a:cubicBezTo>
                  <a:lnTo>
                    <a:pt x="18584" y="9047"/>
                  </a:lnTo>
                  <a:cubicBezTo>
                    <a:pt x="13675" y="6084"/>
                    <a:pt x="12027" y="8504"/>
                    <a:pt x="10274" y="11081"/>
                  </a:cubicBezTo>
                  <a:cubicBezTo>
                    <a:pt x="9398" y="12396"/>
                    <a:pt x="8468" y="13728"/>
                    <a:pt x="7101" y="14219"/>
                  </a:cubicBezTo>
                  <a:cubicBezTo>
                    <a:pt x="6593" y="14745"/>
                    <a:pt x="6102" y="15288"/>
                    <a:pt x="5646" y="15867"/>
                  </a:cubicBezTo>
                  <a:cubicBezTo>
                    <a:pt x="5488" y="16060"/>
                    <a:pt x="5453" y="16130"/>
                    <a:pt x="5278" y="16060"/>
                  </a:cubicBezTo>
                  <a:cubicBezTo>
                    <a:pt x="5137" y="16007"/>
                    <a:pt x="4980" y="15990"/>
                    <a:pt x="4839" y="15990"/>
                  </a:cubicBezTo>
                  <a:close/>
                  <a:moveTo>
                    <a:pt x="38115" y="5067"/>
                  </a:moveTo>
                  <a:cubicBezTo>
                    <a:pt x="39552" y="5541"/>
                    <a:pt x="39798" y="5313"/>
                    <a:pt x="39815" y="5295"/>
                  </a:cubicBezTo>
                  <a:cubicBezTo>
                    <a:pt x="39833" y="5260"/>
                    <a:pt x="39815" y="5155"/>
                    <a:pt x="39798" y="5102"/>
                  </a:cubicBezTo>
                  <a:cubicBezTo>
                    <a:pt x="39465" y="4664"/>
                    <a:pt x="38921" y="4419"/>
                    <a:pt x="38378" y="4454"/>
                  </a:cubicBezTo>
                  <a:cubicBezTo>
                    <a:pt x="38185" y="4471"/>
                    <a:pt x="37992" y="4559"/>
                    <a:pt x="37852" y="4682"/>
                  </a:cubicBezTo>
                  <a:cubicBezTo>
                    <a:pt x="37922" y="4822"/>
                    <a:pt x="38009" y="4945"/>
                    <a:pt x="38115" y="5067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66"/>
            <p:cNvSpPr/>
            <p:nvPr/>
          </p:nvSpPr>
          <p:spPr>
            <a:xfrm>
              <a:off x="4488308" y="2209137"/>
              <a:ext cx="2543976" cy="1522649"/>
            </a:xfrm>
            <a:custGeom>
              <a:rect b="b" l="l" r="r" t="t"/>
              <a:pathLst>
                <a:path extrusionOk="0" h="24125" w="40307">
                  <a:moveTo>
                    <a:pt x="7311" y="23475"/>
                  </a:moveTo>
                  <a:cubicBezTo>
                    <a:pt x="6189" y="23458"/>
                    <a:pt x="5085" y="23160"/>
                    <a:pt x="4121" y="22599"/>
                  </a:cubicBezTo>
                  <a:cubicBezTo>
                    <a:pt x="1701" y="21319"/>
                    <a:pt x="1" y="18970"/>
                    <a:pt x="246" y="17252"/>
                  </a:cubicBezTo>
                  <a:cubicBezTo>
                    <a:pt x="369" y="16445"/>
                    <a:pt x="965" y="15393"/>
                    <a:pt x="3121" y="14973"/>
                  </a:cubicBezTo>
                  <a:cubicBezTo>
                    <a:pt x="4611" y="14692"/>
                    <a:pt x="4874" y="14973"/>
                    <a:pt x="4980" y="15130"/>
                  </a:cubicBezTo>
                  <a:cubicBezTo>
                    <a:pt x="5120" y="15008"/>
                    <a:pt x="5260" y="14885"/>
                    <a:pt x="5383" y="14762"/>
                  </a:cubicBezTo>
                  <a:cubicBezTo>
                    <a:pt x="5628" y="14534"/>
                    <a:pt x="5996" y="14184"/>
                    <a:pt x="6540" y="13675"/>
                  </a:cubicBezTo>
                  <a:lnTo>
                    <a:pt x="6557" y="13658"/>
                  </a:lnTo>
                  <a:lnTo>
                    <a:pt x="6575" y="13658"/>
                  </a:lnTo>
                  <a:cubicBezTo>
                    <a:pt x="7995" y="13272"/>
                    <a:pt x="8889" y="11957"/>
                    <a:pt x="9836" y="10555"/>
                  </a:cubicBezTo>
                  <a:cubicBezTo>
                    <a:pt x="11554" y="8030"/>
                    <a:pt x="13325" y="5418"/>
                    <a:pt x="18356" y="8468"/>
                  </a:cubicBezTo>
                  <a:cubicBezTo>
                    <a:pt x="24422" y="11606"/>
                    <a:pt x="26105" y="8538"/>
                    <a:pt x="27894" y="5295"/>
                  </a:cubicBezTo>
                  <a:cubicBezTo>
                    <a:pt x="29086" y="3139"/>
                    <a:pt x="30313" y="912"/>
                    <a:pt x="32873" y="474"/>
                  </a:cubicBezTo>
                  <a:cubicBezTo>
                    <a:pt x="35555" y="1"/>
                    <a:pt x="35730" y="982"/>
                    <a:pt x="35958" y="2210"/>
                  </a:cubicBezTo>
                  <a:cubicBezTo>
                    <a:pt x="36011" y="2525"/>
                    <a:pt x="36081" y="2823"/>
                    <a:pt x="36186" y="3139"/>
                  </a:cubicBezTo>
                  <a:cubicBezTo>
                    <a:pt x="36607" y="2806"/>
                    <a:pt x="37185" y="2735"/>
                    <a:pt x="37694" y="2946"/>
                  </a:cubicBezTo>
                  <a:cubicBezTo>
                    <a:pt x="38500" y="3226"/>
                    <a:pt x="39131" y="3945"/>
                    <a:pt x="39009" y="4401"/>
                  </a:cubicBezTo>
                  <a:cubicBezTo>
                    <a:pt x="38904" y="4734"/>
                    <a:pt x="38465" y="5032"/>
                    <a:pt x="36887" y="4646"/>
                  </a:cubicBezTo>
                  <a:lnTo>
                    <a:pt x="36852" y="4646"/>
                  </a:lnTo>
                  <a:lnTo>
                    <a:pt x="36835" y="4629"/>
                  </a:lnTo>
                  <a:cubicBezTo>
                    <a:pt x="36519" y="4313"/>
                    <a:pt x="36256" y="3928"/>
                    <a:pt x="36081" y="3507"/>
                  </a:cubicBezTo>
                  <a:cubicBezTo>
                    <a:pt x="35976" y="3665"/>
                    <a:pt x="35871" y="3822"/>
                    <a:pt x="35800" y="3980"/>
                  </a:cubicBezTo>
                  <a:cubicBezTo>
                    <a:pt x="36151" y="4401"/>
                    <a:pt x="36519" y="4787"/>
                    <a:pt x="36905" y="5155"/>
                  </a:cubicBezTo>
                  <a:cubicBezTo>
                    <a:pt x="38413" y="6627"/>
                    <a:pt x="40306" y="8486"/>
                    <a:pt x="39307" y="12045"/>
                  </a:cubicBezTo>
                  <a:cubicBezTo>
                    <a:pt x="38763" y="14008"/>
                    <a:pt x="37606" y="15341"/>
                    <a:pt x="35871" y="16042"/>
                  </a:cubicBezTo>
                  <a:cubicBezTo>
                    <a:pt x="32697" y="17287"/>
                    <a:pt x="28314" y="16042"/>
                    <a:pt x="25351" y="14236"/>
                  </a:cubicBezTo>
                  <a:cubicBezTo>
                    <a:pt x="21372" y="11834"/>
                    <a:pt x="15972" y="9696"/>
                    <a:pt x="12939" y="13290"/>
                  </a:cubicBezTo>
                  <a:cubicBezTo>
                    <a:pt x="11081" y="15481"/>
                    <a:pt x="10940" y="17708"/>
                    <a:pt x="10818" y="19654"/>
                  </a:cubicBezTo>
                  <a:cubicBezTo>
                    <a:pt x="10765" y="20583"/>
                    <a:pt x="10712" y="21477"/>
                    <a:pt x="10449" y="22231"/>
                  </a:cubicBezTo>
                  <a:lnTo>
                    <a:pt x="10449" y="22266"/>
                  </a:lnTo>
                  <a:lnTo>
                    <a:pt x="10432" y="22283"/>
                  </a:lnTo>
                  <a:cubicBezTo>
                    <a:pt x="9590" y="23072"/>
                    <a:pt x="8468" y="23493"/>
                    <a:pt x="7311" y="23475"/>
                  </a:cubicBezTo>
                  <a:close/>
                  <a:moveTo>
                    <a:pt x="4156" y="15078"/>
                  </a:moveTo>
                  <a:cubicBezTo>
                    <a:pt x="3822" y="15078"/>
                    <a:pt x="3489" y="15130"/>
                    <a:pt x="3156" y="15200"/>
                  </a:cubicBezTo>
                  <a:cubicBezTo>
                    <a:pt x="1543" y="15499"/>
                    <a:pt x="614" y="16235"/>
                    <a:pt x="456" y="17287"/>
                  </a:cubicBezTo>
                  <a:cubicBezTo>
                    <a:pt x="211" y="18917"/>
                    <a:pt x="1859" y="21161"/>
                    <a:pt x="4208" y="22406"/>
                  </a:cubicBezTo>
                  <a:cubicBezTo>
                    <a:pt x="5313" y="22985"/>
                    <a:pt x="8065" y="24124"/>
                    <a:pt x="10239" y="22143"/>
                  </a:cubicBezTo>
                  <a:cubicBezTo>
                    <a:pt x="10485" y="21424"/>
                    <a:pt x="10537" y="20548"/>
                    <a:pt x="10590" y="19636"/>
                  </a:cubicBezTo>
                  <a:cubicBezTo>
                    <a:pt x="10712" y="17672"/>
                    <a:pt x="10853" y="15411"/>
                    <a:pt x="12764" y="13149"/>
                  </a:cubicBezTo>
                  <a:cubicBezTo>
                    <a:pt x="15902" y="9433"/>
                    <a:pt x="21389" y="11589"/>
                    <a:pt x="25439" y="14043"/>
                  </a:cubicBezTo>
                  <a:cubicBezTo>
                    <a:pt x="28349" y="15814"/>
                    <a:pt x="32680" y="17059"/>
                    <a:pt x="35765" y="15832"/>
                  </a:cubicBezTo>
                  <a:cubicBezTo>
                    <a:pt x="37431" y="15165"/>
                    <a:pt x="38553" y="13868"/>
                    <a:pt x="39079" y="11975"/>
                  </a:cubicBezTo>
                  <a:cubicBezTo>
                    <a:pt x="40043" y="8538"/>
                    <a:pt x="38290" y="6820"/>
                    <a:pt x="36730" y="5295"/>
                  </a:cubicBezTo>
                  <a:cubicBezTo>
                    <a:pt x="36326" y="4909"/>
                    <a:pt x="35941" y="4506"/>
                    <a:pt x="35572" y="4068"/>
                  </a:cubicBezTo>
                  <a:lnTo>
                    <a:pt x="35537" y="4015"/>
                  </a:lnTo>
                  <a:lnTo>
                    <a:pt x="35555" y="3963"/>
                  </a:lnTo>
                  <a:cubicBezTo>
                    <a:pt x="35660" y="3700"/>
                    <a:pt x="35800" y="3472"/>
                    <a:pt x="35976" y="3279"/>
                  </a:cubicBezTo>
                  <a:cubicBezTo>
                    <a:pt x="35871" y="2946"/>
                    <a:pt x="35800" y="2595"/>
                    <a:pt x="35730" y="2245"/>
                  </a:cubicBezTo>
                  <a:cubicBezTo>
                    <a:pt x="35520" y="1035"/>
                    <a:pt x="35362" y="246"/>
                    <a:pt x="32890" y="684"/>
                  </a:cubicBezTo>
                  <a:cubicBezTo>
                    <a:pt x="30401" y="1105"/>
                    <a:pt x="29226" y="3279"/>
                    <a:pt x="28069" y="5383"/>
                  </a:cubicBezTo>
                  <a:cubicBezTo>
                    <a:pt x="26316" y="8591"/>
                    <a:pt x="24492" y="11887"/>
                    <a:pt x="18234" y="8644"/>
                  </a:cubicBezTo>
                  <a:lnTo>
                    <a:pt x="18234" y="8644"/>
                  </a:lnTo>
                  <a:cubicBezTo>
                    <a:pt x="13377" y="5716"/>
                    <a:pt x="11747" y="8118"/>
                    <a:pt x="10011" y="10677"/>
                  </a:cubicBezTo>
                  <a:cubicBezTo>
                    <a:pt x="9082" y="12045"/>
                    <a:pt x="8135" y="13447"/>
                    <a:pt x="6645" y="13868"/>
                  </a:cubicBezTo>
                  <a:cubicBezTo>
                    <a:pt x="6119" y="14359"/>
                    <a:pt x="5769" y="14692"/>
                    <a:pt x="5523" y="14920"/>
                  </a:cubicBezTo>
                  <a:cubicBezTo>
                    <a:pt x="5120" y="15306"/>
                    <a:pt x="5050" y="15376"/>
                    <a:pt x="4945" y="15376"/>
                  </a:cubicBezTo>
                  <a:cubicBezTo>
                    <a:pt x="4874" y="15358"/>
                    <a:pt x="4822" y="15323"/>
                    <a:pt x="4804" y="15288"/>
                  </a:cubicBezTo>
                  <a:cubicBezTo>
                    <a:pt x="4752" y="15218"/>
                    <a:pt x="4646" y="15078"/>
                    <a:pt x="4156" y="15078"/>
                  </a:cubicBezTo>
                  <a:close/>
                  <a:moveTo>
                    <a:pt x="36940" y="4454"/>
                  </a:moveTo>
                  <a:cubicBezTo>
                    <a:pt x="38185" y="4752"/>
                    <a:pt x="38693" y="4594"/>
                    <a:pt x="38763" y="4348"/>
                  </a:cubicBezTo>
                  <a:cubicBezTo>
                    <a:pt x="38868" y="4033"/>
                    <a:pt x="38325" y="3402"/>
                    <a:pt x="37589" y="3156"/>
                  </a:cubicBezTo>
                  <a:cubicBezTo>
                    <a:pt x="37133" y="2981"/>
                    <a:pt x="36624" y="3051"/>
                    <a:pt x="36239" y="3332"/>
                  </a:cubicBezTo>
                  <a:cubicBezTo>
                    <a:pt x="36396" y="3752"/>
                    <a:pt x="36642" y="4138"/>
                    <a:pt x="36958" y="4454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66"/>
            <p:cNvSpPr/>
            <p:nvPr/>
          </p:nvSpPr>
          <p:spPr>
            <a:xfrm>
              <a:off x="4555842" y="2289926"/>
              <a:ext cx="2404492" cy="1382092"/>
            </a:xfrm>
            <a:custGeom>
              <a:rect b="b" l="l" r="r" t="t"/>
              <a:pathLst>
                <a:path extrusionOk="0" h="21898" w="38097">
                  <a:moveTo>
                    <a:pt x="6592" y="21336"/>
                  </a:moveTo>
                  <a:cubicBezTo>
                    <a:pt x="5610" y="21301"/>
                    <a:pt x="4646" y="21056"/>
                    <a:pt x="3787" y="20583"/>
                  </a:cubicBezTo>
                  <a:cubicBezTo>
                    <a:pt x="1560" y="19425"/>
                    <a:pt x="0" y="17322"/>
                    <a:pt x="263" y="15796"/>
                  </a:cubicBezTo>
                  <a:cubicBezTo>
                    <a:pt x="386" y="15095"/>
                    <a:pt x="929" y="14201"/>
                    <a:pt x="2893" y="13920"/>
                  </a:cubicBezTo>
                  <a:cubicBezTo>
                    <a:pt x="4155" y="13745"/>
                    <a:pt x="4453" y="14043"/>
                    <a:pt x="4576" y="14394"/>
                  </a:cubicBezTo>
                  <a:lnTo>
                    <a:pt x="4593" y="14446"/>
                  </a:lnTo>
                  <a:cubicBezTo>
                    <a:pt x="4751" y="14394"/>
                    <a:pt x="5365" y="13903"/>
                    <a:pt x="6136" y="13289"/>
                  </a:cubicBezTo>
                  <a:lnTo>
                    <a:pt x="6154" y="13272"/>
                  </a:lnTo>
                  <a:lnTo>
                    <a:pt x="6171" y="13272"/>
                  </a:lnTo>
                  <a:cubicBezTo>
                    <a:pt x="7679" y="12956"/>
                    <a:pt x="8608" y="11589"/>
                    <a:pt x="9590" y="10134"/>
                  </a:cubicBezTo>
                  <a:cubicBezTo>
                    <a:pt x="11290" y="7609"/>
                    <a:pt x="13061" y="4997"/>
                    <a:pt x="18040" y="8012"/>
                  </a:cubicBezTo>
                  <a:cubicBezTo>
                    <a:pt x="23826" y="11045"/>
                    <a:pt x="25456" y="8153"/>
                    <a:pt x="27174" y="5085"/>
                  </a:cubicBezTo>
                  <a:cubicBezTo>
                    <a:pt x="28296" y="3121"/>
                    <a:pt x="29436" y="1070"/>
                    <a:pt x="31768" y="544"/>
                  </a:cubicBezTo>
                  <a:cubicBezTo>
                    <a:pt x="34152" y="0"/>
                    <a:pt x="34432" y="702"/>
                    <a:pt x="34660" y="1666"/>
                  </a:cubicBezTo>
                  <a:cubicBezTo>
                    <a:pt x="35186" y="1350"/>
                    <a:pt x="35852" y="1333"/>
                    <a:pt x="36413" y="1596"/>
                  </a:cubicBezTo>
                  <a:cubicBezTo>
                    <a:pt x="37378" y="1981"/>
                    <a:pt x="38097" y="2893"/>
                    <a:pt x="37939" y="3507"/>
                  </a:cubicBezTo>
                  <a:cubicBezTo>
                    <a:pt x="37851" y="3822"/>
                    <a:pt x="37448" y="4296"/>
                    <a:pt x="35747" y="4033"/>
                  </a:cubicBezTo>
                  <a:lnTo>
                    <a:pt x="35712" y="4033"/>
                  </a:lnTo>
                  <a:lnTo>
                    <a:pt x="35695" y="4015"/>
                  </a:lnTo>
                  <a:cubicBezTo>
                    <a:pt x="34906" y="3401"/>
                    <a:pt x="34678" y="2665"/>
                    <a:pt x="34538" y="2034"/>
                  </a:cubicBezTo>
                  <a:cubicBezTo>
                    <a:pt x="34397" y="2157"/>
                    <a:pt x="34292" y="2315"/>
                    <a:pt x="34187" y="2472"/>
                  </a:cubicBezTo>
                  <a:cubicBezTo>
                    <a:pt x="34467" y="2876"/>
                    <a:pt x="34765" y="3244"/>
                    <a:pt x="35099" y="3612"/>
                  </a:cubicBezTo>
                  <a:cubicBezTo>
                    <a:pt x="36361" y="5102"/>
                    <a:pt x="37939" y="6943"/>
                    <a:pt x="36869" y="10256"/>
                  </a:cubicBezTo>
                  <a:cubicBezTo>
                    <a:pt x="36291" y="12045"/>
                    <a:pt x="35169" y="13272"/>
                    <a:pt x="33521" y="13885"/>
                  </a:cubicBezTo>
                  <a:cubicBezTo>
                    <a:pt x="30312" y="15078"/>
                    <a:pt x="26122" y="13622"/>
                    <a:pt x="23510" y="12027"/>
                  </a:cubicBezTo>
                  <a:cubicBezTo>
                    <a:pt x="20249" y="10046"/>
                    <a:pt x="14341" y="7311"/>
                    <a:pt x="11238" y="11378"/>
                  </a:cubicBezTo>
                  <a:cubicBezTo>
                    <a:pt x="9485" y="13675"/>
                    <a:pt x="9537" y="15831"/>
                    <a:pt x="9607" y="17742"/>
                  </a:cubicBezTo>
                  <a:cubicBezTo>
                    <a:pt x="9625" y="18601"/>
                    <a:pt x="9660" y="19408"/>
                    <a:pt x="9502" y="20109"/>
                  </a:cubicBezTo>
                  <a:lnTo>
                    <a:pt x="9502" y="20127"/>
                  </a:lnTo>
                  <a:lnTo>
                    <a:pt x="9467" y="20162"/>
                  </a:lnTo>
                  <a:cubicBezTo>
                    <a:pt x="8713" y="20916"/>
                    <a:pt x="7679" y="21354"/>
                    <a:pt x="6592" y="21336"/>
                  </a:cubicBezTo>
                  <a:close/>
                  <a:moveTo>
                    <a:pt x="3576" y="14096"/>
                  </a:moveTo>
                  <a:cubicBezTo>
                    <a:pt x="3349" y="14096"/>
                    <a:pt x="3138" y="14113"/>
                    <a:pt x="2928" y="14148"/>
                  </a:cubicBezTo>
                  <a:cubicBezTo>
                    <a:pt x="1473" y="14341"/>
                    <a:pt x="631" y="14937"/>
                    <a:pt x="473" y="15831"/>
                  </a:cubicBezTo>
                  <a:cubicBezTo>
                    <a:pt x="228" y="17252"/>
                    <a:pt x="1771" y="19285"/>
                    <a:pt x="3892" y="20390"/>
                  </a:cubicBezTo>
                  <a:cubicBezTo>
                    <a:pt x="4874" y="20898"/>
                    <a:pt x="7398" y="21897"/>
                    <a:pt x="9292" y="20022"/>
                  </a:cubicBezTo>
                  <a:cubicBezTo>
                    <a:pt x="9415" y="19268"/>
                    <a:pt x="9450" y="18514"/>
                    <a:pt x="9397" y="17742"/>
                  </a:cubicBezTo>
                  <a:cubicBezTo>
                    <a:pt x="9327" y="15902"/>
                    <a:pt x="9257" y="13605"/>
                    <a:pt x="11063" y="11238"/>
                  </a:cubicBezTo>
                  <a:cubicBezTo>
                    <a:pt x="14271" y="7048"/>
                    <a:pt x="20319" y="9818"/>
                    <a:pt x="23633" y="11852"/>
                  </a:cubicBezTo>
                  <a:cubicBezTo>
                    <a:pt x="26192" y="13412"/>
                    <a:pt x="30312" y="14832"/>
                    <a:pt x="33451" y="13675"/>
                  </a:cubicBezTo>
                  <a:cubicBezTo>
                    <a:pt x="35028" y="13079"/>
                    <a:pt x="36115" y="11922"/>
                    <a:pt x="36659" y="10186"/>
                  </a:cubicBezTo>
                  <a:cubicBezTo>
                    <a:pt x="37693" y="6995"/>
                    <a:pt x="36221" y="5277"/>
                    <a:pt x="34941" y="3752"/>
                  </a:cubicBezTo>
                  <a:cubicBezTo>
                    <a:pt x="34590" y="3366"/>
                    <a:pt x="34275" y="2963"/>
                    <a:pt x="33994" y="2542"/>
                  </a:cubicBezTo>
                  <a:lnTo>
                    <a:pt x="33941" y="2490"/>
                  </a:lnTo>
                  <a:lnTo>
                    <a:pt x="33977" y="2437"/>
                  </a:lnTo>
                  <a:cubicBezTo>
                    <a:pt x="34099" y="2192"/>
                    <a:pt x="34275" y="1981"/>
                    <a:pt x="34485" y="1806"/>
                  </a:cubicBezTo>
                  <a:cubicBezTo>
                    <a:pt x="34257" y="824"/>
                    <a:pt x="34082" y="246"/>
                    <a:pt x="31820" y="754"/>
                  </a:cubicBezTo>
                  <a:cubicBezTo>
                    <a:pt x="29576" y="1263"/>
                    <a:pt x="28472" y="3261"/>
                    <a:pt x="27385" y="5207"/>
                  </a:cubicBezTo>
                  <a:cubicBezTo>
                    <a:pt x="25684" y="8223"/>
                    <a:pt x="23931" y="11343"/>
                    <a:pt x="17953" y="8205"/>
                  </a:cubicBezTo>
                  <a:lnTo>
                    <a:pt x="17953" y="8205"/>
                  </a:lnTo>
                  <a:cubicBezTo>
                    <a:pt x="13149" y="5295"/>
                    <a:pt x="11448" y="7819"/>
                    <a:pt x="9783" y="10274"/>
                  </a:cubicBezTo>
                  <a:cubicBezTo>
                    <a:pt x="8836" y="11676"/>
                    <a:pt x="7837" y="13149"/>
                    <a:pt x="6276" y="13482"/>
                  </a:cubicBezTo>
                  <a:cubicBezTo>
                    <a:pt x="4926" y="14552"/>
                    <a:pt x="4716" y="14709"/>
                    <a:pt x="4541" y="14674"/>
                  </a:cubicBezTo>
                  <a:cubicBezTo>
                    <a:pt x="4453" y="14639"/>
                    <a:pt x="4418" y="14552"/>
                    <a:pt x="4383" y="14482"/>
                  </a:cubicBezTo>
                  <a:cubicBezTo>
                    <a:pt x="4330" y="14324"/>
                    <a:pt x="4243" y="14096"/>
                    <a:pt x="3576" y="14096"/>
                  </a:cubicBezTo>
                  <a:close/>
                  <a:moveTo>
                    <a:pt x="35800" y="3805"/>
                  </a:moveTo>
                  <a:cubicBezTo>
                    <a:pt x="36922" y="3980"/>
                    <a:pt x="37623" y="3840"/>
                    <a:pt x="37728" y="3437"/>
                  </a:cubicBezTo>
                  <a:cubicBezTo>
                    <a:pt x="37869" y="2946"/>
                    <a:pt x="37185" y="2122"/>
                    <a:pt x="36343" y="1789"/>
                  </a:cubicBezTo>
                  <a:cubicBezTo>
                    <a:pt x="36010" y="1648"/>
                    <a:pt x="35326" y="1473"/>
                    <a:pt x="34713" y="1876"/>
                  </a:cubicBezTo>
                  <a:cubicBezTo>
                    <a:pt x="34871" y="2507"/>
                    <a:pt x="35064" y="3209"/>
                    <a:pt x="35800" y="3805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66"/>
            <p:cNvSpPr/>
            <p:nvPr/>
          </p:nvSpPr>
          <p:spPr>
            <a:xfrm>
              <a:off x="4624386" y="2359606"/>
              <a:ext cx="2341503" cy="1252643"/>
            </a:xfrm>
            <a:custGeom>
              <a:rect b="b" l="l" r="r" t="t"/>
              <a:pathLst>
                <a:path extrusionOk="0" h="19847" w="37099">
                  <a:moveTo>
                    <a:pt x="5857" y="19356"/>
                  </a:moveTo>
                  <a:cubicBezTo>
                    <a:pt x="5015" y="19338"/>
                    <a:pt x="4174" y="19128"/>
                    <a:pt x="3437" y="18725"/>
                  </a:cubicBezTo>
                  <a:cubicBezTo>
                    <a:pt x="1439" y="17708"/>
                    <a:pt x="1" y="15832"/>
                    <a:pt x="264" y="14517"/>
                  </a:cubicBezTo>
                  <a:cubicBezTo>
                    <a:pt x="369" y="13921"/>
                    <a:pt x="895" y="13185"/>
                    <a:pt x="2666" y="13044"/>
                  </a:cubicBezTo>
                  <a:cubicBezTo>
                    <a:pt x="3893" y="12939"/>
                    <a:pt x="4086" y="13378"/>
                    <a:pt x="4156" y="13798"/>
                  </a:cubicBezTo>
                  <a:cubicBezTo>
                    <a:pt x="4156" y="13851"/>
                    <a:pt x="4191" y="13939"/>
                    <a:pt x="4209" y="13939"/>
                  </a:cubicBezTo>
                  <a:cubicBezTo>
                    <a:pt x="4366" y="14009"/>
                    <a:pt x="5366" y="13325"/>
                    <a:pt x="5734" y="13062"/>
                  </a:cubicBezTo>
                  <a:lnTo>
                    <a:pt x="5751" y="13044"/>
                  </a:lnTo>
                  <a:lnTo>
                    <a:pt x="5786" y="13044"/>
                  </a:lnTo>
                  <a:cubicBezTo>
                    <a:pt x="6944" y="12887"/>
                    <a:pt x="7768" y="12080"/>
                    <a:pt x="8521" y="11063"/>
                  </a:cubicBezTo>
                  <a:cubicBezTo>
                    <a:pt x="8749" y="10520"/>
                    <a:pt x="9030" y="9994"/>
                    <a:pt x="9363" y="9503"/>
                  </a:cubicBezTo>
                  <a:cubicBezTo>
                    <a:pt x="9679" y="9047"/>
                    <a:pt x="10064" y="8626"/>
                    <a:pt x="10520" y="8258"/>
                  </a:cubicBezTo>
                  <a:cubicBezTo>
                    <a:pt x="11975" y="6488"/>
                    <a:pt x="13886" y="5418"/>
                    <a:pt x="17726" y="7750"/>
                  </a:cubicBezTo>
                  <a:cubicBezTo>
                    <a:pt x="17953" y="7873"/>
                    <a:pt x="18164" y="7978"/>
                    <a:pt x="18392" y="8083"/>
                  </a:cubicBezTo>
                  <a:cubicBezTo>
                    <a:pt x="18690" y="8206"/>
                    <a:pt x="19005" y="8346"/>
                    <a:pt x="19303" y="8469"/>
                  </a:cubicBezTo>
                  <a:cubicBezTo>
                    <a:pt x="23581" y="10117"/>
                    <a:pt x="25001" y="7645"/>
                    <a:pt x="26491" y="5050"/>
                  </a:cubicBezTo>
                  <a:cubicBezTo>
                    <a:pt x="27526" y="3244"/>
                    <a:pt x="28595" y="1386"/>
                    <a:pt x="30664" y="790"/>
                  </a:cubicBezTo>
                  <a:cubicBezTo>
                    <a:pt x="31804" y="457"/>
                    <a:pt x="32417" y="439"/>
                    <a:pt x="32803" y="597"/>
                  </a:cubicBezTo>
                  <a:cubicBezTo>
                    <a:pt x="33434" y="71"/>
                    <a:pt x="34293" y="1"/>
                    <a:pt x="35187" y="422"/>
                  </a:cubicBezTo>
                  <a:cubicBezTo>
                    <a:pt x="36292" y="930"/>
                    <a:pt x="37098" y="2017"/>
                    <a:pt x="36905" y="2771"/>
                  </a:cubicBezTo>
                  <a:cubicBezTo>
                    <a:pt x="36783" y="3209"/>
                    <a:pt x="36292" y="3718"/>
                    <a:pt x="34609" y="3560"/>
                  </a:cubicBezTo>
                  <a:lnTo>
                    <a:pt x="34591" y="3560"/>
                  </a:lnTo>
                  <a:lnTo>
                    <a:pt x="34556" y="3560"/>
                  </a:lnTo>
                  <a:cubicBezTo>
                    <a:pt x="33627" y="2964"/>
                    <a:pt x="33399" y="2245"/>
                    <a:pt x="33224" y="1666"/>
                  </a:cubicBezTo>
                  <a:cubicBezTo>
                    <a:pt x="33118" y="1316"/>
                    <a:pt x="33048" y="1035"/>
                    <a:pt x="32820" y="877"/>
                  </a:cubicBezTo>
                  <a:cubicBezTo>
                    <a:pt x="32750" y="965"/>
                    <a:pt x="32680" y="1053"/>
                    <a:pt x="32610" y="1140"/>
                  </a:cubicBezTo>
                  <a:cubicBezTo>
                    <a:pt x="32820" y="1544"/>
                    <a:pt x="33066" y="1929"/>
                    <a:pt x="33329" y="2297"/>
                  </a:cubicBezTo>
                  <a:cubicBezTo>
                    <a:pt x="34328" y="3770"/>
                    <a:pt x="35590" y="5611"/>
                    <a:pt x="34451" y="8644"/>
                  </a:cubicBezTo>
                  <a:cubicBezTo>
                    <a:pt x="33837" y="10274"/>
                    <a:pt x="32750" y="11361"/>
                    <a:pt x="31190" y="11905"/>
                  </a:cubicBezTo>
                  <a:cubicBezTo>
                    <a:pt x="28157" y="12939"/>
                    <a:pt x="24177" y="11537"/>
                    <a:pt x="21688" y="9994"/>
                  </a:cubicBezTo>
                  <a:cubicBezTo>
                    <a:pt x="20881" y="9503"/>
                    <a:pt x="20057" y="9065"/>
                    <a:pt x="19198" y="8661"/>
                  </a:cubicBezTo>
                  <a:cubicBezTo>
                    <a:pt x="18918" y="8556"/>
                    <a:pt x="18620" y="8434"/>
                    <a:pt x="18304" y="8276"/>
                  </a:cubicBezTo>
                  <a:cubicBezTo>
                    <a:pt x="15832" y="7294"/>
                    <a:pt x="12834" y="6751"/>
                    <a:pt x="10695" y="8416"/>
                  </a:cubicBezTo>
                  <a:cubicBezTo>
                    <a:pt x="10275" y="8924"/>
                    <a:pt x="9889" y="9468"/>
                    <a:pt x="9538" y="10011"/>
                  </a:cubicBezTo>
                  <a:cubicBezTo>
                    <a:pt x="9275" y="10415"/>
                    <a:pt x="9012" y="10800"/>
                    <a:pt x="8732" y="11186"/>
                  </a:cubicBezTo>
                  <a:cubicBezTo>
                    <a:pt x="8031" y="12957"/>
                    <a:pt x="8241" y="14552"/>
                    <a:pt x="8434" y="16007"/>
                  </a:cubicBezTo>
                  <a:cubicBezTo>
                    <a:pt x="8556" y="16709"/>
                    <a:pt x="8592" y="17427"/>
                    <a:pt x="8556" y="18146"/>
                  </a:cubicBezTo>
                  <a:lnTo>
                    <a:pt x="8556" y="18181"/>
                  </a:lnTo>
                  <a:lnTo>
                    <a:pt x="8539" y="18199"/>
                  </a:lnTo>
                  <a:cubicBezTo>
                    <a:pt x="7855" y="18953"/>
                    <a:pt x="6873" y="19373"/>
                    <a:pt x="5857" y="19356"/>
                  </a:cubicBezTo>
                  <a:close/>
                  <a:moveTo>
                    <a:pt x="2999" y="13255"/>
                  </a:moveTo>
                  <a:cubicBezTo>
                    <a:pt x="2894" y="13255"/>
                    <a:pt x="2789" y="13255"/>
                    <a:pt x="2683" y="13255"/>
                  </a:cubicBezTo>
                  <a:cubicBezTo>
                    <a:pt x="1386" y="13360"/>
                    <a:pt x="615" y="13816"/>
                    <a:pt x="474" y="14570"/>
                  </a:cubicBezTo>
                  <a:cubicBezTo>
                    <a:pt x="246" y="15762"/>
                    <a:pt x="1649" y="17568"/>
                    <a:pt x="3542" y="18532"/>
                  </a:cubicBezTo>
                  <a:cubicBezTo>
                    <a:pt x="4437" y="18970"/>
                    <a:pt x="6698" y="19847"/>
                    <a:pt x="8329" y="18094"/>
                  </a:cubicBezTo>
                  <a:cubicBezTo>
                    <a:pt x="8364" y="17392"/>
                    <a:pt x="8311" y="16709"/>
                    <a:pt x="8206" y="16025"/>
                  </a:cubicBezTo>
                  <a:cubicBezTo>
                    <a:pt x="8031" y="14780"/>
                    <a:pt x="7838" y="13307"/>
                    <a:pt x="8311" y="11694"/>
                  </a:cubicBezTo>
                  <a:cubicBezTo>
                    <a:pt x="7645" y="12483"/>
                    <a:pt x="6856" y="13115"/>
                    <a:pt x="5839" y="13255"/>
                  </a:cubicBezTo>
                  <a:cubicBezTo>
                    <a:pt x="4594" y="14114"/>
                    <a:pt x="4314" y="14237"/>
                    <a:pt x="4121" y="14149"/>
                  </a:cubicBezTo>
                  <a:cubicBezTo>
                    <a:pt x="3998" y="14096"/>
                    <a:pt x="3963" y="13974"/>
                    <a:pt x="3946" y="13833"/>
                  </a:cubicBezTo>
                  <a:cubicBezTo>
                    <a:pt x="3893" y="13588"/>
                    <a:pt x="3823" y="13255"/>
                    <a:pt x="2999" y="13255"/>
                  </a:cubicBezTo>
                  <a:close/>
                  <a:moveTo>
                    <a:pt x="20478" y="9065"/>
                  </a:moveTo>
                  <a:cubicBezTo>
                    <a:pt x="20969" y="9328"/>
                    <a:pt x="21407" y="9591"/>
                    <a:pt x="21793" y="9819"/>
                  </a:cubicBezTo>
                  <a:cubicBezTo>
                    <a:pt x="24230" y="11309"/>
                    <a:pt x="28139" y="12711"/>
                    <a:pt x="31102" y="11694"/>
                  </a:cubicBezTo>
                  <a:cubicBezTo>
                    <a:pt x="32593" y="11186"/>
                    <a:pt x="33644" y="10134"/>
                    <a:pt x="34223" y="8574"/>
                  </a:cubicBezTo>
                  <a:cubicBezTo>
                    <a:pt x="35327" y="5628"/>
                    <a:pt x="34100" y="3840"/>
                    <a:pt x="33136" y="2403"/>
                  </a:cubicBezTo>
                  <a:cubicBezTo>
                    <a:pt x="32838" y="2017"/>
                    <a:pt x="32593" y="1596"/>
                    <a:pt x="32365" y="1175"/>
                  </a:cubicBezTo>
                  <a:lnTo>
                    <a:pt x="32330" y="1123"/>
                  </a:lnTo>
                  <a:lnTo>
                    <a:pt x="32365" y="1070"/>
                  </a:lnTo>
                  <a:cubicBezTo>
                    <a:pt x="32452" y="965"/>
                    <a:pt x="32522" y="860"/>
                    <a:pt x="32610" y="755"/>
                  </a:cubicBezTo>
                  <a:cubicBezTo>
                    <a:pt x="32277" y="649"/>
                    <a:pt x="31716" y="702"/>
                    <a:pt x="30717" y="983"/>
                  </a:cubicBezTo>
                  <a:cubicBezTo>
                    <a:pt x="28736" y="1561"/>
                    <a:pt x="27684" y="3384"/>
                    <a:pt x="26667" y="5138"/>
                  </a:cubicBezTo>
                  <a:cubicBezTo>
                    <a:pt x="25334" y="7469"/>
                    <a:pt x="23984" y="9836"/>
                    <a:pt x="20478" y="9065"/>
                  </a:cubicBezTo>
                  <a:close/>
                  <a:moveTo>
                    <a:pt x="13904" y="6645"/>
                  </a:moveTo>
                  <a:cubicBezTo>
                    <a:pt x="12904" y="6645"/>
                    <a:pt x="11958" y="7049"/>
                    <a:pt x="11274" y="7750"/>
                  </a:cubicBezTo>
                  <a:cubicBezTo>
                    <a:pt x="12992" y="6838"/>
                    <a:pt x="15096" y="7031"/>
                    <a:pt x="17024" y="7610"/>
                  </a:cubicBezTo>
                  <a:cubicBezTo>
                    <a:pt x="15780" y="6926"/>
                    <a:pt x="14763" y="6645"/>
                    <a:pt x="13904" y="6645"/>
                  </a:cubicBezTo>
                  <a:close/>
                  <a:moveTo>
                    <a:pt x="34661" y="3349"/>
                  </a:moveTo>
                  <a:cubicBezTo>
                    <a:pt x="35818" y="3437"/>
                    <a:pt x="36555" y="3209"/>
                    <a:pt x="36695" y="2701"/>
                  </a:cubicBezTo>
                  <a:cubicBezTo>
                    <a:pt x="36853" y="2070"/>
                    <a:pt x="36099" y="1070"/>
                    <a:pt x="35100" y="614"/>
                  </a:cubicBezTo>
                  <a:cubicBezTo>
                    <a:pt x="34696" y="422"/>
                    <a:pt x="33767" y="106"/>
                    <a:pt x="32996" y="720"/>
                  </a:cubicBezTo>
                  <a:cubicBezTo>
                    <a:pt x="33224" y="965"/>
                    <a:pt x="33364" y="1263"/>
                    <a:pt x="33434" y="1596"/>
                  </a:cubicBezTo>
                  <a:cubicBezTo>
                    <a:pt x="33592" y="2122"/>
                    <a:pt x="33802" y="2806"/>
                    <a:pt x="34661" y="3349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66"/>
            <p:cNvSpPr/>
            <p:nvPr/>
          </p:nvSpPr>
          <p:spPr>
            <a:xfrm>
              <a:off x="4704102" y="2339724"/>
              <a:ext cx="2265071" cy="1215027"/>
            </a:xfrm>
            <a:custGeom>
              <a:rect b="b" l="l" r="r" t="t"/>
              <a:pathLst>
                <a:path extrusionOk="0" h="19251" w="35888">
                  <a:moveTo>
                    <a:pt x="4699" y="18917"/>
                  </a:moveTo>
                  <a:cubicBezTo>
                    <a:pt x="4085" y="18917"/>
                    <a:pt x="3472" y="18777"/>
                    <a:pt x="2911" y="18549"/>
                  </a:cubicBezTo>
                  <a:cubicBezTo>
                    <a:pt x="1227" y="17848"/>
                    <a:pt x="0" y="16410"/>
                    <a:pt x="123" y="15253"/>
                  </a:cubicBezTo>
                  <a:cubicBezTo>
                    <a:pt x="176" y="14674"/>
                    <a:pt x="579" y="13903"/>
                    <a:pt x="2227" y="13570"/>
                  </a:cubicBezTo>
                  <a:lnTo>
                    <a:pt x="2244" y="13570"/>
                  </a:lnTo>
                  <a:lnTo>
                    <a:pt x="2262" y="13570"/>
                  </a:lnTo>
                  <a:cubicBezTo>
                    <a:pt x="3419" y="13798"/>
                    <a:pt x="3489" y="14394"/>
                    <a:pt x="3524" y="14744"/>
                  </a:cubicBezTo>
                  <a:cubicBezTo>
                    <a:pt x="3524" y="14850"/>
                    <a:pt x="3542" y="14955"/>
                    <a:pt x="3577" y="14972"/>
                  </a:cubicBezTo>
                  <a:cubicBezTo>
                    <a:pt x="3735" y="15060"/>
                    <a:pt x="4734" y="14481"/>
                    <a:pt x="5155" y="14236"/>
                  </a:cubicBezTo>
                  <a:lnTo>
                    <a:pt x="5190" y="14218"/>
                  </a:lnTo>
                  <a:cubicBezTo>
                    <a:pt x="5645" y="14183"/>
                    <a:pt x="6084" y="14043"/>
                    <a:pt x="6469" y="13815"/>
                  </a:cubicBezTo>
                  <a:cubicBezTo>
                    <a:pt x="6224" y="12202"/>
                    <a:pt x="6592" y="10554"/>
                    <a:pt x="7469" y="9169"/>
                  </a:cubicBezTo>
                  <a:cubicBezTo>
                    <a:pt x="8188" y="7960"/>
                    <a:pt x="9362" y="7083"/>
                    <a:pt x="10747" y="6767"/>
                  </a:cubicBezTo>
                  <a:cubicBezTo>
                    <a:pt x="14113" y="5979"/>
                    <a:pt x="18181" y="8188"/>
                    <a:pt x="19776" y="9169"/>
                  </a:cubicBezTo>
                  <a:cubicBezTo>
                    <a:pt x="20302" y="9502"/>
                    <a:pt x="20863" y="9800"/>
                    <a:pt x="21442" y="10081"/>
                  </a:cubicBezTo>
                  <a:cubicBezTo>
                    <a:pt x="23528" y="9923"/>
                    <a:pt x="24545" y="8188"/>
                    <a:pt x="25597" y="6382"/>
                  </a:cubicBezTo>
                  <a:cubicBezTo>
                    <a:pt x="26561" y="4751"/>
                    <a:pt x="27560" y="3068"/>
                    <a:pt x="29383" y="2420"/>
                  </a:cubicBezTo>
                  <a:cubicBezTo>
                    <a:pt x="29874" y="2209"/>
                    <a:pt x="30383" y="2087"/>
                    <a:pt x="30909" y="2016"/>
                  </a:cubicBezTo>
                  <a:cubicBezTo>
                    <a:pt x="30786" y="1753"/>
                    <a:pt x="30663" y="1473"/>
                    <a:pt x="30576" y="1210"/>
                  </a:cubicBezTo>
                  <a:lnTo>
                    <a:pt x="30558" y="1140"/>
                  </a:lnTo>
                  <a:lnTo>
                    <a:pt x="30593" y="1105"/>
                  </a:lnTo>
                  <a:cubicBezTo>
                    <a:pt x="31365" y="176"/>
                    <a:pt x="32574" y="0"/>
                    <a:pt x="33784" y="631"/>
                  </a:cubicBezTo>
                  <a:cubicBezTo>
                    <a:pt x="35046" y="1280"/>
                    <a:pt x="35888" y="2525"/>
                    <a:pt x="35677" y="3419"/>
                  </a:cubicBezTo>
                  <a:cubicBezTo>
                    <a:pt x="35537" y="3927"/>
                    <a:pt x="35011" y="4506"/>
                    <a:pt x="33293" y="4488"/>
                  </a:cubicBezTo>
                  <a:lnTo>
                    <a:pt x="33240" y="4471"/>
                  </a:lnTo>
                  <a:cubicBezTo>
                    <a:pt x="32539" y="4173"/>
                    <a:pt x="32013" y="3594"/>
                    <a:pt x="31785" y="2875"/>
                  </a:cubicBezTo>
                  <a:cubicBezTo>
                    <a:pt x="31663" y="2560"/>
                    <a:pt x="31557" y="2332"/>
                    <a:pt x="31277" y="2244"/>
                  </a:cubicBezTo>
                  <a:cubicBezTo>
                    <a:pt x="31294" y="2279"/>
                    <a:pt x="31312" y="2332"/>
                    <a:pt x="31347" y="2367"/>
                  </a:cubicBezTo>
                  <a:cubicBezTo>
                    <a:pt x="32083" y="3822"/>
                    <a:pt x="33030" y="5663"/>
                    <a:pt x="31820" y="8433"/>
                  </a:cubicBezTo>
                  <a:cubicBezTo>
                    <a:pt x="31259" y="9818"/>
                    <a:pt x="30102" y="10887"/>
                    <a:pt x="28665" y="11308"/>
                  </a:cubicBezTo>
                  <a:cubicBezTo>
                    <a:pt x="26421" y="12009"/>
                    <a:pt x="23703" y="11361"/>
                    <a:pt x="21442" y="10326"/>
                  </a:cubicBezTo>
                  <a:cubicBezTo>
                    <a:pt x="20337" y="10397"/>
                    <a:pt x="18935" y="10046"/>
                    <a:pt x="17111" y="9064"/>
                  </a:cubicBezTo>
                  <a:lnTo>
                    <a:pt x="17111" y="9064"/>
                  </a:lnTo>
                  <a:cubicBezTo>
                    <a:pt x="12395" y="6189"/>
                    <a:pt x="10712" y="8714"/>
                    <a:pt x="9082" y="11168"/>
                  </a:cubicBezTo>
                  <a:cubicBezTo>
                    <a:pt x="8380" y="12220"/>
                    <a:pt x="7662" y="13289"/>
                    <a:pt x="6697" y="13920"/>
                  </a:cubicBezTo>
                  <a:cubicBezTo>
                    <a:pt x="6785" y="14517"/>
                    <a:pt x="6925" y="15078"/>
                    <a:pt x="7066" y="15639"/>
                  </a:cubicBezTo>
                  <a:cubicBezTo>
                    <a:pt x="7241" y="16270"/>
                    <a:pt x="7346" y="16918"/>
                    <a:pt x="7399" y="17567"/>
                  </a:cubicBezTo>
                  <a:lnTo>
                    <a:pt x="7399" y="17602"/>
                  </a:lnTo>
                  <a:lnTo>
                    <a:pt x="7381" y="17637"/>
                  </a:lnTo>
                  <a:cubicBezTo>
                    <a:pt x="6732" y="18461"/>
                    <a:pt x="5733" y="18934"/>
                    <a:pt x="4699" y="18917"/>
                  </a:cubicBezTo>
                  <a:close/>
                  <a:moveTo>
                    <a:pt x="2244" y="13815"/>
                  </a:moveTo>
                  <a:cubicBezTo>
                    <a:pt x="1070" y="14043"/>
                    <a:pt x="403" y="14569"/>
                    <a:pt x="333" y="15288"/>
                  </a:cubicBezTo>
                  <a:cubicBezTo>
                    <a:pt x="228" y="16322"/>
                    <a:pt x="1438" y="17707"/>
                    <a:pt x="2998" y="18356"/>
                  </a:cubicBezTo>
                  <a:cubicBezTo>
                    <a:pt x="3787" y="18689"/>
                    <a:pt x="5768" y="19250"/>
                    <a:pt x="7171" y="17567"/>
                  </a:cubicBezTo>
                  <a:cubicBezTo>
                    <a:pt x="7118" y="16953"/>
                    <a:pt x="7013" y="16322"/>
                    <a:pt x="6838" y="15726"/>
                  </a:cubicBezTo>
                  <a:cubicBezTo>
                    <a:pt x="6715" y="15200"/>
                    <a:pt x="6592" y="14657"/>
                    <a:pt x="6505" y="14078"/>
                  </a:cubicBezTo>
                  <a:cubicBezTo>
                    <a:pt x="6101" y="14289"/>
                    <a:pt x="5681" y="14429"/>
                    <a:pt x="5242" y="14464"/>
                  </a:cubicBezTo>
                  <a:cubicBezTo>
                    <a:pt x="3980" y="15200"/>
                    <a:pt x="3664" y="15288"/>
                    <a:pt x="3489" y="15183"/>
                  </a:cubicBezTo>
                  <a:cubicBezTo>
                    <a:pt x="3349" y="15113"/>
                    <a:pt x="3331" y="14972"/>
                    <a:pt x="3314" y="14797"/>
                  </a:cubicBezTo>
                  <a:cubicBezTo>
                    <a:pt x="3261" y="14446"/>
                    <a:pt x="3209" y="13991"/>
                    <a:pt x="2244" y="13815"/>
                  </a:cubicBezTo>
                  <a:close/>
                  <a:moveTo>
                    <a:pt x="12255" y="6838"/>
                  </a:moveTo>
                  <a:cubicBezTo>
                    <a:pt x="11764" y="6838"/>
                    <a:pt x="11273" y="6890"/>
                    <a:pt x="10800" y="6995"/>
                  </a:cubicBezTo>
                  <a:cubicBezTo>
                    <a:pt x="9467" y="7293"/>
                    <a:pt x="8345" y="8135"/>
                    <a:pt x="7662" y="9310"/>
                  </a:cubicBezTo>
                  <a:cubicBezTo>
                    <a:pt x="6820" y="10607"/>
                    <a:pt x="6469" y="12167"/>
                    <a:pt x="6662" y="13710"/>
                  </a:cubicBezTo>
                  <a:cubicBezTo>
                    <a:pt x="7539" y="13114"/>
                    <a:pt x="8205" y="12115"/>
                    <a:pt x="8889" y="11080"/>
                  </a:cubicBezTo>
                  <a:cubicBezTo>
                    <a:pt x="10589" y="8538"/>
                    <a:pt x="12325" y="5926"/>
                    <a:pt x="17216" y="8906"/>
                  </a:cubicBezTo>
                  <a:cubicBezTo>
                    <a:pt x="18759" y="9730"/>
                    <a:pt x="19969" y="10081"/>
                    <a:pt x="20968" y="10116"/>
                  </a:cubicBezTo>
                  <a:cubicBezTo>
                    <a:pt x="20495" y="9888"/>
                    <a:pt x="20057" y="9643"/>
                    <a:pt x="19653" y="9397"/>
                  </a:cubicBezTo>
                  <a:cubicBezTo>
                    <a:pt x="18303" y="8556"/>
                    <a:pt x="15200" y="6838"/>
                    <a:pt x="12255" y="6838"/>
                  </a:cubicBezTo>
                  <a:close/>
                  <a:moveTo>
                    <a:pt x="21862" y="10309"/>
                  </a:moveTo>
                  <a:cubicBezTo>
                    <a:pt x="24001" y="11238"/>
                    <a:pt x="26526" y="11782"/>
                    <a:pt x="28595" y="11133"/>
                  </a:cubicBezTo>
                  <a:cubicBezTo>
                    <a:pt x="29962" y="10712"/>
                    <a:pt x="31067" y="9713"/>
                    <a:pt x="31610" y="8380"/>
                  </a:cubicBezTo>
                  <a:cubicBezTo>
                    <a:pt x="32767" y="5681"/>
                    <a:pt x="31873" y="3910"/>
                    <a:pt x="31137" y="2490"/>
                  </a:cubicBezTo>
                  <a:lnTo>
                    <a:pt x="31014" y="2244"/>
                  </a:lnTo>
                  <a:cubicBezTo>
                    <a:pt x="30470" y="2314"/>
                    <a:pt x="29944" y="2437"/>
                    <a:pt x="29436" y="2648"/>
                  </a:cubicBezTo>
                  <a:cubicBezTo>
                    <a:pt x="27683" y="3279"/>
                    <a:pt x="26719" y="4927"/>
                    <a:pt x="25789" y="6540"/>
                  </a:cubicBezTo>
                  <a:cubicBezTo>
                    <a:pt x="24755" y="8275"/>
                    <a:pt x="23773" y="9958"/>
                    <a:pt x="21862" y="10309"/>
                  </a:cubicBezTo>
                  <a:close/>
                  <a:moveTo>
                    <a:pt x="33311" y="4296"/>
                  </a:moveTo>
                  <a:cubicBezTo>
                    <a:pt x="34520" y="4313"/>
                    <a:pt x="35292" y="3997"/>
                    <a:pt x="35449" y="3401"/>
                  </a:cubicBezTo>
                  <a:cubicBezTo>
                    <a:pt x="35642" y="2612"/>
                    <a:pt x="34836" y="1455"/>
                    <a:pt x="33679" y="859"/>
                  </a:cubicBezTo>
                  <a:cubicBezTo>
                    <a:pt x="33153" y="579"/>
                    <a:pt x="31803" y="70"/>
                    <a:pt x="30786" y="1227"/>
                  </a:cubicBezTo>
                  <a:cubicBezTo>
                    <a:pt x="30891" y="1508"/>
                    <a:pt x="31014" y="1771"/>
                    <a:pt x="31154" y="2034"/>
                  </a:cubicBezTo>
                  <a:cubicBezTo>
                    <a:pt x="31645" y="2069"/>
                    <a:pt x="31803" y="2367"/>
                    <a:pt x="31978" y="2823"/>
                  </a:cubicBezTo>
                  <a:cubicBezTo>
                    <a:pt x="32189" y="3472"/>
                    <a:pt x="32679" y="4015"/>
                    <a:pt x="33311" y="4296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66"/>
            <p:cNvSpPr/>
            <p:nvPr/>
          </p:nvSpPr>
          <p:spPr>
            <a:xfrm>
              <a:off x="4772709" y="2328616"/>
              <a:ext cx="2200883" cy="1166365"/>
            </a:xfrm>
            <a:custGeom>
              <a:rect b="b" l="l" r="r" t="t"/>
              <a:pathLst>
                <a:path extrusionOk="0" h="18480" w="34871">
                  <a:moveTo>
                    <a:pt x="3945" y="18251"/>
                  </a:moveTo>
                  <a:cubicBezTo>
                    <a:pt x="3454" y="18251"/>
                    <a:pt x="2981" y="18164"/>
                    <a:pt x="2525" y="17971"/>
                  </a:cubicBezTo>
                  <a:cubicBezTo>
                    <a:pt x="1087" y="17427"/>
                    <a:pt x="0" y="16218"/>
                    <a:pt x="105" y="15306"/>
                  </a:cubicBezTo>
                  <a:cubicBezTo>
                    <a:pt x="158" y="14815"/>
                    <a:pt x="526" y="14202"/>
                    <a:pt x="1999" y="13991"/>
                  </a:cubicBezTo>
                  <a:lnTo>
                    <a:pt x="2016" y="13991"/>
                  </a:lnTo>
                  <a:lnTo>
                    <a:pt x="2051" y="13991"/>
                  </a:lnTo>
                  <a:cubicBezTo>
                    <a:pt x="3033" y="14307"/>
                    <a:pt x="3068" y="14955"/>
                    <a:pt x="3086" y="15394"/>
                  </a:cubicBezTo>
                  <a:cubicBezTo>
                    <a:pt x="3086" y="15587"/>
                    <a:pt x="3086" y="15744"/>
                    <a:pt x="3173" y="15797"/>
                  </a:cubicBezTo>
                  <a:cubicBezTo>
                    <a:pt x="3401" y="15937"/>
                    <a:pt x="4418" y="15464"/>
                    <a:pt x="4751" y="15306"/>
                  </a:cubicBezTo>
                  <a:lnTo>
                    <a:pt x="4786" y="15306"/>
                  </a:lnTo>
                  <a:cubicBezTo>
                    <a:pt x="5084" y="15306"/>
                    <a:pt x="5382" y="15254"/>
                    <a:pt x="5663" y="15148"/>
                  </a:cubicBezTo>
                  <a:cubicBezTo>
                    <a:pt x="5049" y="13465"/>
                    <a:pt x="4313" y="11379"/>
                    <a:pt x="5768" y="8732"/>
                  </a:cubicBezTo>
                  <a:cubicBezTo>
                    <a:pt x="6417" y="7452"/>
                    <a:pt x="7591" y="6523"/>
                    <a:pt x="8994" y="6155"/>
                  </a:cubicBezTo>
                  <a:cubicBezTo>
                    <a:pt x="11326" y="5558"/>
                    <a:pt x="14674" y="6418"/>
                    <a:pt x="17935" y="8451"/>
                  </a:cubicBezTo>
                  <a:cubicBezTo>
                    <a:pt x="19408" y="9380"/>
                    <a:pt x="21021" y="10064"/>
                    <a:pt x="22721" y="10450"/>
                  </a:cubicBezTo>
                  <a:cubicBezTo>
                    <a:pt x="23616" y="9784"/>
                    <a:pt x="24247" y="8732"/>
                    <a:pt x="24913" y="7645"/>
                  </a:cubicBezTo>
                  <a:cubicBezTo>
                    <a:pt x="25789" y="6190"/>
                    <a:pt x="26684" y="4682"/>
                    <a:pt x="28261" y="3981"/>
                  </a:cubicBezTo>
                  <a:cubicBezTo>
                    <a:pt x="28700" y="3770"/>
                    <a:pt x="29173" y="3595"/>
                    <a:pt x="29646" y="3455"/>
                  </a:cubicBezTo>
                  <a:cubicBezTo>
                    <a:pt x="29541" y="3122"/>
                    <a:pt x="29436" y="2806"/>
                    <a:pt x="29331" y="2490"/>
                  </a:cubicBezTo>
                  <a:cubicBezTo>
                    <a:pt x="29173" y="2052"/>
                    <a:pt x="29033" y="1614"/>
                    <a:pt x="28963" y="1158"/>
                  </a:cubicBezTo>
                  <a:lnTo>
                    <a:pt x="28963" y="1088"/>
                  </a:lnTo>
                  <a:lnTo>
                    <a:pt x="28998" y="1053"/>
                  </a:lnTo>
                  <a:cubicBezTo>
                    <a:pt x="29909" y="141"/>
                    <a:pt x="31242" y="36"/>
                    <a:pt x="32574" y="772"/>
                  </a:cubicBezTo>
                  <a:cubicBezTo>
                    <a:pt x="33977" y="1561"/>
                    <a:pt x="34871" y="2981"/>
                    <a:pt x="34625" y="3998"/>
                  </a:cubicBezTo>
                  <a:cubicBezTo>
                    <a:pt x="34485" y="4577"/>
                    <a:pt x="33942" y="5278"/>
                    <a:pt x="32136" y="5331"/>
                  </a:cubicBezTo>
                  <a:lnTo>
                    <a:pt x="32118" y="5331"/>
                  </a:lnTo>
                  <a:lnTo>
                    <a:pt x="32101" y="5331"/>
                  </a:lnTo>
                  <a:cubicBezTo>
                    <a:pt x="31014" y="4945"/>
                    <a:pt x="30733" y="4401"/>
                    <a:pt x="30523" y="4033"/>
                  </a:cubicBezTo>
                  <a:cubicBezTo>
                    <a:pt x="30383" y="3770"/>
                    <a:pt x="30295" y="3595"/>
                    <a:pt x="29909" y="3630"/>
                  </a:cubicBezTo>
                  <a:cubicBezTo>
                    <a:pt x="30225" y="4857"/>
                    <a:pt x="30313" y="6295"/>
                    <a:pt x="29366" y="8153"/>
                  </a:cubicBezTo>
                  <a:cubicBezTo>
                    <a:pt x="28787" y="9380"/>
                    <a:pt x="27665" y="10310"/>
                    <a:pt x="26350" y="10660"/>
                  </a:cubicBezTo>
                  <a:cubicBezTo>
                    <a:pt x="25176" y="10941"/>
                    <a:pt x="23966" y="10958"/>
                    <a:pt x="22809" y="10695"/>
                  </a:cubicBezTo>
                  <a:cubicBezTo>
                    <a:pt x="21529" y="11589"/>
                    <a:pt x="19776" y="11730"/>
                    <a:pt x="16796" y="10117"/>
                  </a:cubicBezTo>
                  <a:lnTo>
                    <a:pt x="16796" y="10117"/>
                  </a:lnTo>
                  <a:cubicBezTo>
                    <a:pt x="12132" y="7259"/>
                    <a:pt x="10432" y="9801"/>
                    <a:pt x="8819" y="12256"/>
                  </a:cubicBezTo>
                  <a:cubicBezTo>
                    <a:pt x="8012" y="13483"/>
                    <a:pt x="7171" y="14763"/>
                    <a:pt x="5961" y="15289"/>
                  </a:cubicBezTo>
                  <a:cubicBezTo>
                    <a:pt x="6171" y="15815"/>
                    <a:pt x="6329" y="16358"/>
                    <a:pt x="6452" y="16919"/>
                  </a:cubicBezTo>
                  <a:lnTo>
                    <a:pt x="6452" y="16972"/>
                  </a:lnTo>
                  <a:lnTo>
                    <a:pt x="6417" y="17007"/>
                  </a:lnTo>
                  <a:cubicBezTo>
                    <a:pt x="5856" y="17813"/>
                    <a:pt x="4927" y="18287"/>
                    <a:pt x="3945" y="18251"/>
                  </a:cubicBezTo>
                  <a:close/>
                  <a:moveTo>
                    <a:pt x="1999" y="14202"/>
                  </a:moveTo>
                  <a:cubicBezTo>
                    <a:pt x="964" y="14359"/>
                    <a:pt x="386" y="14745"/>
                    <a:pt x="316" y="15324"/>
                  </a:cubicBezTo>
                  <a:cubicBezTo>
                    <a:pt x="228" y="16165"/>
                    <a:pt x="1245" y="17270"/>
                    <a:pt x="2595" y="17778"/>
                  </a:cubicBezTo>
                  <a:cubicBezTo>
                    <a:pt x="3296" y="18041"/>
                    <a:pt x="5049" y="18479"/>
                    <a:pt x="6206" y="16901"/>
                  </a:cubicBezTo>
                  <a:cubicBezTo>
                    <a:pt x="6084" y="16358"/>
                    <a:pt x="5926" y="15850"/>
                    <a:pt x="5733" y="15341"/>
                  </a:cubicBezTo>
                  <a:cubicBezTo>
                    <a:pt x="5435" y="15446"/>
                    <a:pt x="5120" y="15499"/>
                    <a:pt x="4804" y="15516"/>
                  </a:cubicBezTo>
                  <a:cubicBezTo>
                    <a:pt x="3629" y="16078"/>
                    <a:pt x="3261" y="16113"/>
                    <a:pt x="3051" y="15990"/>
                  </a:cubicBezTo>
                  <a:cubicBezTo>
                    <a:pt x="2858" y="15867"/>
                    <a:pt x="2875" y="15657"/>
                    <a:pt x="2858" y="15411"/>
                  </a:cubicBezTo>
                  <a:cubicBezTo>
                    <a:pt x="2840" y="14991"/>
                    <a:pt x="2805" y="14482"/>
                    <a:pt x="1999" y="14202"/>
                  </a:cubicBezTo>
                  <a:close/>
                  <a:moveTo>
                    <a:pt x="10607" y="6172"/>
                  </a:moveTo>
                  <a:cubicBezTo>
                    <a:pt x="10081" y="6172"/>
                    <a:pt x="9555" y="6225"/>
                    <a:pt x="9047" y="6365"/>
                  </a:cubicBezTo>
                  <a:cubicBezTo>
                    <a:pt x="7714" y="6698"/>
                    <a:pt x="6592" y="7610"/>
                    <a:pt x="5961" y="8837"/>
                  </a:cubicBezTo>
                  <a:cubicBezTo>
                    <a:pt x="4558" y="11379"/>
                    <a:pt x="5242" y="13343"/>
                    <a:pt x="5873" y="15061"/>
                  </a:cubicBezTo>
                  <a:cubicBezTo>
                    <a:pt x="7013" y="14570"/>
                    <a:pt x="7802" y="13378"/>
                    <a:pt x="8626" y="12115"/>
                  </a:cubicBezTo>
                  <a:cubicBezTo>
                    <a:pt x="10309" y="9573"/>
                    <a:pt x="12045" y="6943"/>
                    <a:pt x="16901" y="9906"/>
                  </a:cubicBezTo>
                  <a:cubicBezTo>
                    <a:pt x="19601" y="11379"/>
                    <a:pt x="21266" y="11344"/>
                    <a:pt x="22476" y="10608"/>
                  </a:cubicBezTo>
                  <a:cubicBezTo>
                    <a:pt x="20828" y="10204"/>
                    <a:pt x="19250" y="9538"/>
                    <a:pt x="17812" y="8627"/>
                  </a:cubicBezTo>
                  <a:cubicBezTo>
                    <a:pt x="15270" y="7049"/>
                    <a:pt x="12693" y="6172"/>
                    <a:pt x="10607" y="6172"/>
                  </a:cubicBezTo>
                  <a:close/>
                  <a:moveTo>
                    <a:pt x="23019" y="10502"/>
                  </a:moveTo>
                  <a:cubicBezTo>
                    <a:pt x="24106" y="10713"/>
                    <a:pt x="25211" y="10695"/>
                    <a:pt x="26280" y="10432"/>
                  </a:cubicBezTo>
                  <a:cubicBezTo>
                    <a:pt x="27543" y="10099"/>
                    <a:pt x="28612" y="9223"/>
                    <a:pt x="29173" y="8030"/>
                  </a:cubicBezTo>
                  <a:cubicBezTo>
                    <a:pt x="30067" y="6260"/>
                    <a:pt x="29997" y="4840"/>
                    <a:pt x="29699" y="3648"/>
                  </a:cubicBezTo>
                  <a:cubicBezTo>
                    <a:pt x="29226" y="3788"/>
                    <a:pt x="28787" y="3946"/>
                    <a:pt x="28349" y="4156"/>
                  </a:cubicBezTo>
                  <a:cubicBezTo>
                    <a:pt x="26841" y="4822"/>
                    <a:pt x="25947" y="6312"/>
                    <a:pt x="25088" y="7732"/>
                  </a:cubicBezTo>
                  <a:cubicBezTo>
                    <a:pt x="24457" y="8784"/>
                    <a:pt x="23843" y="9819"/>
                    <a:pt x="23019" y="10502"/>
                  </a:cubicBezTo>
                  <a:close/>
                  <a:moveTo>
                    <a:pt x="30032" y="3402"/>
                  </a:moveTo>
                  <a:cubicBezTo>
                    <a:pt x="30383" y="3402"/>
                    <a:pt x="30541" y="3595"/>
                    <a:pt x="30716" y="3928"/>
                  </a:cubicBezTo>
                  <a:cubicBezTo>
                    <a:pt x="30891" y="4244"/>
                    <a:pt x="31154" y="4752"/>
                    <a:pt x="32153" y="5103"/>
                  </a:cubicBezTo>
                  <a:cubicBezTo>
                    <a:pt x="33451" y="5068"/>
                    <a:pt x="34240" y="4664"/>
                    <a:pt x="34398" y="3946"/>
                  </a:cubicBezTo>
                  <a:cubicBezTo>
                    <a:pt x="34625" y="3016"/>
                    <a:pt x="33749" y="1684"/>
                    <a:pt x="32469" y="948"/>
                  </a:cubicBezTo>
                  <a:cubicBezTo>
                    <a:pt x="31873" y="632"/>
                    <a:pt x="30383" y="1"/>
                    <a:pt x="29173" y="1176"/>
                  </a:cubicBezTo>
                  <a:cubicBezTo>
                    <a:pt x="29261" y="1596"/>
                    <a:pt x="29383" y="2017"/>
                    <a:pt x="29524" y="2420"/>
                  </a:cubicBezTo>
                  <a:cubicBezTo>
                    <a:pt x="29629" y="2736"/>
                    <a:pt x="29752" y="3069"/>
                    <a:pt x="29857" y="3420"/>
                  </a:cubicBezTo>
                  <a:cubicBezTo>
                    <a:pt x="29909" y="3402"/>
                    <a:pt x="29962" y="3402"/>
                    <a:pt x="30015" y="3402"/>
                  </a:cubicBezTo>
                  <a:close/>
                </a:path>
              </a:pathLst>
            </a:custGeom>
            <a:solidFill>
              <a:srgbClr val="861A97">
                <a:alpha val="638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66"/>
            <p:cNvSpPr/>
            <p:nvPr/>
          </p:nvSpPr>
          <p:spPr>
            <a:xfrm>
              <a:off x="4841316" y="2314288"/>
              <a:ext cx="2142249" cy="1119849"/>
            </a:xfrm>
            <a:custGeom>
              <a:rect b="b" l="l" r="r" t="t"/>
              <a:pathLst>
                <a:path extrusionOk="0" h="17743" w="33942">
                  <a:moveTo>
                    <a:pt x="3226" y="17654"/>
                  </a:moveTo>
                  <a:cubicBezTo>
                    <a:pt x="2840" y="17654"/>
                    <a:pt x="2472" y="17584"/>
                    <a:pt x="2104" y="17462"/>
                  </a:cubicBezTo>
                  <a:cubicBezTo>
                    <a:pt x="894" y="17058"/>
                    <a:pt x="0" y="16112"/>
                    <a:pt x="88" y="15393"/>
                  </a:cubicBezTo>
                  <a:cubicBezTo>
                    <a:pt x="140" y="15007"/>
                    <a:pt x="474" y="14534"/>
                    <a:pt x="1753" y="14429"/>
                  </a:cubicBezTo>
                  <a:lnTo>
                    <a:pt x="1788" y="14429"/>
                  </a:lnTo>
                  <a:lnTo>
                    <a:pt x="1806" y="14446"/>
                  </a:lnTo>
                  <a:cubicBezTo>
                    <a:pt x="2630" y="14867"/>
                    <a:pt x="2630" y="15568"/>
                    <a:pt x="2630" y="16077"/>
                  </a:cubicBezTo>
                  <a:cubicBezTo>
                    <a:pt x="2630" y="16357"/>
                    <a:pt x="2630" y="16585"/>
                    <a:pt x="2753" y="16690"/>
                  </a:cubicBezTo>
                  <a:cubicBezTo>
                    <a:pt x="2946" y="16830"/>
                    <a:pt x="3471" y="16743"/>
                    <a:pt x="4331" y="16410"/>
                  </a:cubicBezTo>
                  <a:lnTo>
                    <a:pt x="4348" y="16410"/>
                  </a:lnTo>
                  <a:lnTo>
                    <a:pt x="4366" y="16410"/>
                  </a:lnTo>
                  <a:cubicBezTo>
                    <a:pt x="4664" y="16427"/>
                    <a:pt x="4944" y="16392"/>
                    <a:pt x="5225" y="16322"/>
                  </a:cubicBezTo>
                  <a:lnTo>
                    <a:pt x="5225" y="16305"/>
                  </a:lnTo>
                  <a:cubicBezTo>
                    <a:pt x="5049" y="15761"/>
                    <a:pt x="4821" y="15253"/>
                    <a:pt x="4558" y="14762"/>
                  </a:cubicBezTo>
                  <a:cubicBezTo>
                    <a:pt x="3734" y="13131"/>
                    <a:pt x="2700" y="11098"/>
                    <a:pt x="4050" y="8328"/>
                  </a:cubicBezTo>
                  <a:cubicBezTo>
                    <a:pt x="4734" y="6908"/>
                    <a:pt x="5803" y="5978"/>
                    <a:pt x="7223" y="5575"/>
                  </a:cubicBezTo>
                  <a:cubicBezTo>
                    <a:pt x="10695" y="4576"/>
                    <a:pt x="14902" y="6978"/>
                    <a:pt x="16094" y="7749"/>
                  </a:cubicBezTo>
                  <a:cubicBezTo>
                    <a:pt x="18742" y="9432"/>
                    <a:pt x="21529" y="10203"/>
                    <a:pt x="23598" y="9853"/>
                  </a:cubicBezTo>
                  <a:cubicBezTo>
                    <a:pt x="23808" y="9555"/>
                    <a:pt x="24001" y="9222"/>
                    <a:pt x="24212" y="8889"/>
                  </a:cubicBezTo>
                  <a:cubicBezTo>
                    <a:pt x="25000" y="7591"/>
                    <a:pt x="25807" y="6276"/>
                    <a:pt x="27139" y="5540"/>
                  </a:cubicBezTo>
                  <a:cubicBezTo>
                    <a:pt x="27315" y="5452"/>
                    <a:pt x="27472" y="5365"/>
                    <a:pt x="27613" y="5295"/>
                  </a:cubicBezTo>
                  <a:cubicBezTo>
                    <a:pt x="27718" y="4383"/>
                    <a:pt x="27683" y="3454"/>
                    <a:pt x="27490" y="2560"/>
                  </a:cubicBezTo>
                  <a:cubicBezTo>
                    <a:pt x="27385" y="2086"/>
                    <a:pt x="27332" y="1595"/>
                    <a:pt x="27332" y="1105"/>
                  </a:cubicBezTo>
                  <a:lnTo>
                    <a:pt x="27332" y="1069"/>
                  </a:lnTo>
                  <a:lnTo>
                    <a:pt x="27367" y="1034"/>
                  </a:lnTo>
                  <a:cubicBezTo>
                    <a:pt x="28419" y="123"/>
                    <a:pt x="29857" y="158"/>
                    <a:pt x="31312" y="1122"/>
                  </a:cubicBezTo>
                  <a:cubicBezTo>
                    <a:pt x="32732" y="2086"/>
                    <a:pt x="33942" y="3927"/>
                    <a:pt x="33538" y="5154"/>
                  </a:cubicBezTo>
                  <a:cubicBezTo>
                    <a:pt x="33346" y="5698"/>
                    <a:pt x="32732" y="6329"/>
                    <a:pt x="30979" y="6206"/>
                  </a:cubicBezTo>
                  <a:cubicBezTo>
                    <a:pt x="29717" y="6119"/>
                    <a:pt x="29418" y="5645"/>
                    <a:pt x="29226" y="5347"/>
                  </a:cubicBezTo>
                  <a:cubicBezTo>
                    <a:pt x="29015" y="5049"/>
                    <a:pt x="28910" y="4909"/>
                    <a:pt x="27841" y="5435"/>
                  </a:cubicBezTo>
                  <a:cubicBezTo>
                    <a:pt x="27700" y="6294"/>
                    <a:pt x="27385" y="7118"/>
                    <a:pt x="26929" y="7854"/>
                  </a:cubicBezTo>
                  <a:cubicBezTo>
                    <a:pt x="26298" y="8941"/>
                    <a:pt x="25246" y="9730"/>
                    <a:pt x="24019" y="9993"/>
                  </a:cubicBezTo>
                  <a:cubicBezTo>
                    <a:pt x="23931" y="10028"/>
                    <a:pt x="23843" y="10028"/>
                    <a:pt x="23738" y="10063"/>
                  </a:cubicBezTo>
                  <a:cubicBezTo>
                    <a:pt x="22388" y="12079"/>
                    <a:pt x="20705" y="13499"/>
                    <a:pt x="16463" y="11168"/>
                  </a:cubicBezTo>
                  <a:lnTo>
                    <a:pt x="16463" y="11168"/>
                  </a:lnTo>
                  <a:cubicBezTo>
                    <a:pt x="11834" y="8310"/>
                    <a:pt x="10169" y="10870"/>
                    <a:pt x="8556" y="13342"/>
                  </a:cubicBezTo>
                  <a:cubicBezTo>
                    <a:pt x="7679" y="14692"/>
                    <a:pt x="6767" y="16077"/>
                    <a:pt x="5382" y="16497"/>
                  </a:cubicBezTo>
                  <a:cubicBezTo>
                    <a:pt x="4927" y="17234"/>
                    <a:pt x="4103" y="17672"/>
                    <a:pt x="3226" y="17654"/>
                  </a:cubicBezTo>
                  <a:close/>
                  <a:moveTo>
                    <a:pt x="1736" y="14657"/>
                  </a:moveTo>
                  <a:cubicBezTo>
                    <a:pt x="859" y="14727"/>
                    <a:pt x="351" y="14990"/>
                    <a:pt x="298" y="15410"/>
                  </a:cubicBezTo>
                  <a:cubicBezTo>
                    <a:pt x="228" y="16024"/>
                    <a:pt x="1105" y="16883"/>
                    <a:pt x="2174" y="17251"/>
                  </a:cubicBezTo>
                  <a:cubicBezTo>
                    <a:pt x="2753" y="17444"/>
                    <a:pt x="4120" y="17742"/>
                    <a:pt x="5032" y="16567"/>
                  </a:cubicBezTo>
                  <a:cubicBezTo>
                    <a:pt x="4821" y="16603"/>
                    <a:pt x="4594" y="16620"/>
                    <a:pt x="4366" y="16620"/>
                  </a:cubicBezTo>
                  <a:cubicBezTo>
                    <a:pt x="3401" y="16971"/>
                    <a:pt x="2875" y="17041"/>
                    <a:pt x="2612" y="16866"/>
                  </a:cubicBezTo>
                  <a:cubicBezTo>
                    <a:pt x="2402" y="16708"/>
                    <a:pt x="2402" y="16392"/>
                    <a:pt x="2402" y="16059"/>
                  </a:cubicBezTo>
                  <a:cubicBezTo>
                    <a:pt x="2402" y="15568"/>
                    <a:pt x="2420" y="15007"/>
                    <a:pt x="1736" y="14657"/>
                  </a:cubicBezTo>
                  <a:close/>
                  <a:moveTo>
                    <a:pt x="8994" y="5558"/>
                  </a:moveTo>
                  <a:cubicBezTo>
                    <a:pt x="8415" y="5540"/>
                    <a:pt x="7837" y="5628"/>
                    <a:pt x="7293" y="5768"/>
                  </a:cubicBezTo>
                  <a:cubicBezTo>
                    <a:pt x="5926" y="6154"/>
                    <a:pt x="4909" y="7048"/>
                    <a:pt x="4243" y="8415"/>
                  </a:cubicBezTo>
                  <a:cubicBezTo>
                    <a:pt x="2946" y="11098"/>
                    <a:pt x="3910" y="12991"/>
                    <a:pt x="4751" y="14657"/>
                  </a:cubicBezTo>
                  <a:cubicBezTo>
                    <a:pt x="5032" y="15165"/>
                    <a:pt x="5260" y="15691"/>
                    <a:pt x="5453" y="16234"/>
                  </a:cubicBezTo>
                  <a:cubicBezTo>
                    <a:pt x="6662" y="15796"/>
                    <a:pt x="7486" y="14534"/>
                    <a:pt x="8345" y="13219"/>
                  </a:cubicBezTo>
                  <a:cubicBezTo>
                    <a:pt x="10011" y="10659"/>
                    <a:pt x="11746" y="8012"/>
                    <a:pt x="16550" y="10975"/>
                  </a:cubicBezTo>
                  <a:cubicBezTo>
                    <a:pt x="20530" y="13149"/>
                    <a:pt x="22108" y="12009"/>
                    <a:pt x="23423" y="10098"/>
                  </a:cubicBezTo>
                  <a:cubicBezTo>
                    <a:pt x="21319" y="10361"/>
                    <a:pt x="18584" y="9572"/>
                    <a:pt x="15972" y="7924"/>
                  </a:cubicBezTo>
                  <a:cubicBezTo>
                    <a:pt x="13535" y="6382"/>
                    <a:pt x="11063" y="5558"/>
                    <a:pt x="8994" y="5558"/>
                  </a:cubicBezTo>
                  <a:close/>
                  <a:moveTo>
                    <a:pt x="27578" y="5558"/>
                  </a:moveTo>
                  <a:lnTo>
                    <a:pt x="27245" y="5733"/>
                  </a:lnTo>
                  <a:cubicBezTo>
                    <a:pt x="25965" y="6417"/>
                    <a:pt x="25176" y="7732"/>
                    <a:pt x="24387" y="8976"/>
                  </a:cubicBezTo>
                  <a:cubicBezTo>
                    <a:pt x="24229" y="9257"/>
                    <a:pt x="24054" y="9520"/>
                    <a:pt x="23896" y="9783"/>
                  </a:cubicBezTo>
                  <a:lnTo>
                    <a:pt x="23949" y="9783"/>
                  </a:lnTo>
                  <a:cubicBezTo>
                    <a:pt x="25123" y="9520"/>
                    <a:pt x="26123" y="8783"/>
                    <a:pt x="26719" y="7749"/>
                  </a:cubicBezTo>
                  <a:cubicBezTo>
                    <a:pt x="27139" y="7065"/>
                    <a:pt x="27420" y="6329"/>
                    <a:pt x="27578" y="5558"/>
                  </a:cubicBezTo>
                  <a:close/>
                  <a:moveTo>
                    <a:pt x="28840" y="4856"/>
                  </a:moveTo>
                  <a:cubicBezTo>
                    <a:pt x="29068" y="4856"/>
                    <a:pt x="29278" y="4997"/>
                    <a:pt x="29383" y="5207"/>
                  </a:cubicBezTo>
                  <a:cubicBezTo>
                    <a:pt x="29576" y="5487"/>
                    <a:pt x="29839" y="5873"/>
                    <a:pt x="30979" y="5961"/>
                  </a:cubicBezTo>
                  <a:cubicBezTo>
                    <a:pt x="32259" y="6066"/>
                    <a:pt x="33083" y="5750"/>
                    <a:pt x="33311" y="5067"/>
                  </a:cubicBezTo>
                  <a:cubicBezTo>
                    <a:pt x="33679" y="4050"/>
                    <a:pt x="32697" y="2314"/>
                    <a:pt x="31189" y="1297"/>
                  </a:cubicBezTo>
                  <a:cubicBezTo>
                    <a:pt x="30541" y="859"/>
                    <a:pt x="28928" y="0"/>
                    <a:pt x="27560" y="1157"/>
                  </a:cubicBezTo>
                  <a:cubicBezTo>
                    <a:pt x="27560" y="1595"/>
                    <a:pt x="27613" y="2051"/>
                    <a:pt x="27700" y="2507"/>
                  </a:cubicBezTo>
                  <a:cubicBezTo>
                    <a:pt x="27876" y="3384"/>
                    <a:pt x="27928" y="4278"/>
                    <a:pt x="27858" y="5172"/>
                  </a:cubicBezTo>
                  <a:cubicBezTo>
                    <a:pt x="28156" y="4997"/>
                    <a:pt x="28489" y="4891"/>
                    <a:pt x="28840" y="4856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66"/>
            <p:cNvSpPr/>
            <p:nvPr/>
          </p:nvSpPr>
          <p:spPr>
            <a:xfrm>
              <a:off x="4908787" y="2298762"/>
              <a:ext cx="2080334" cy="1123195"/>
            </a:xfrm>
            <a:custGeom>
              <a:rect b="b" l="l" r="r" t="t"/>
              <a:pathLst>
                <a:path extrusionOk="0" h="17796" w="32961">
                  <a:moveTo>
                    <a:pt x="3297" y="17795"/>
                  </a:moveTo>
                  <a:cubicBezTo>
                    <a:pt x="2718" y="17795"/>
                    <a:pt x="2350" y="17690"/>
                    <a:pt x="2140" y="17497"/>
                  </a:cubicBezTo>
                  <a:cubicBezTo>
                    <a:pt x="2017" y="17374"/>
                    <a:pt x="1947" y="17199"/>
                    <a:pt x="1947" y="17041"/>
                  </a:cubicBezTo>
                  <a:cubicBezTo>
                    <a:pt x="1859" y="17024"/>
                    <a:pt x="1771" y="16989"/>
                    <a:pt x="1701" y="16971"/>
                  </a:cubicBezTo>
                  <a:cubicBezTo>
                    <a:pt x="737" y="16691"/>
                    <a:pt x="1" y="16007"/>
                    <a:pt x="88" y="15499"/>
                  </a:cubicBezTo>
                  <a:cubicBezTo>
                    <a:pt x="141" y="15218"/>
                    <a:pt x="421" y="14885"/>
                    <a:pt x="1543" y="14903"/>
                  </a:cubicBezTo>
                  <a:lnTo>
                    <a:pt x="1578" y="14903"/>
                  </a:lnTo>
                  <a:lnTo>
                    <a:pt x="1614" y="14920"/>
                  </a:lnTo>
                  <a:cubicBezTo>
                    <a:pt x="2262" y="15428"/>
                    <a:pt x="2210" y="16042"/>
                    <a:pt x="2175" y="16551"/>
                  </a:cubicBezTo>
                  <a:cubicBezTo>
                    <a:pt x="2175" y="16656"/>
                    <a:pt x="2157" y="16743"/>
                    <a:pt x="2157" y="16849"/>
                  </a:cubicBezTo>
                  <a:cubicBezTo>
                    <a:pt x="3051" y="17024"/>
                    <a:pt x="3945" y="16551"/>
                    <a:pt x="4278" y="15709"/>
                  </a:cubicBezTo>
                  <a:cubicBezTo>
                    <a:pt x="4033" y="15218"/>
                    <a:pt x="3752" y="14745"/>
                    <a:pt x="3437" y="14289"/>
                  </a:cubicBezTo>
                  <a:cubicBezTo>
                    <a:pt x="2420" y="12746"/>
                    <a:pt x="1140" y="10800"/>
                    <a:pt x="2350" y="7942"/>
                  </a:cubicBezTo>
                  <a:cubicBezTo>
                    <a:pt x="2981" y="6435"/>
                    <a:pt x="4033" y="5453"/>
                    <a:pt x="5471" y="4997"/>
                  </a:cubicBezTo>
                  <a:cubicBezTo>
                    <a:pt x="8223" y="4156"/>
                    <a:pt x="11817" y="5506"/>
                    <a:pt x="14254" y="7066"/>
                  </a:cubicBezTo>
                  <a:cubicBezTo>
                    <a:pt x="17550" y="9170"/>
                    <a:pt x="22143" y="10537"/>
                    <a:pt x="24300" y="7469"/>
                  </a:cubicBezTo>
                  <a:cubicBezTo>
                    <a:pt x="25615" y="5628"/>
                    <a:pt x="25615" y="3998"/>
                    <a:pt x="25615" y="2683"/>
                  </a:cubicBezTo>
                  <a:cubicBezTo>
                    <a:pt x="25579" y="2157"/>
                    <a:pt x="25632" y="1613"/>
                    <a:pt x="25737" y="1088"/>
                  </a:cubicBezTo>
                  <a:lnTo>
                    <a:pt x="25737" y="1052"/>
                  </a:lnTo>
                  <a:lnTo>
                    <a:pt x="25772" y="1017"/>
                  </a:lnTo>
                  <a:cubicBezTo>
                    <a:pt x="26982" y="106"/>
                    <a:pt x="28560" y="211"/>
                    <a:pt x="30155" y="1315"/>
                  </a:cubicBezTo>
                  <a:cubicBezTo>
                    <a:pt x="31663" y="2367"/>
                    <a:pt x="32960" y="4313"/>
                    <a:pt x="32505" y="5716"/>
                  </a:cubicBezTo>
                  <a:cubicBezTo>
                    <a:pt x="32312" y="6347"/>
                    <a:pt x="31681" y="7083"/>
                    <a:pt x="29840" y="7083"/>
                  </a:cubicBezTo>
                  <a:lnTo>
                    <a:pt x="29840" y="7083"/>
                  </a:lnTo>
                  <a:cubicBezTo>
                    <a:pt x="28595" y="7083"/>
                    <a:pt x="28244" y="6768"/>
                    <a:pt x="27999" y="6575"/>
                  </a:cubicBezTo>
                  <a:cubicBezTo>
                    <a:pt x="27771" y="6365"/>
                    <a:pt x="27701" y="6312"/>
                    <a:pt x="26158" y="7329"/>
                  </a:cubicBezTo>
                  <a:cubicBezTo>
                    <a:pt x="25106" y="8030"/>
                    <a:pt x="24405" y="9152"/>
                    <a:pt x="23739" y="10239"/>
                  </a:cubicBezTo>
                  <a:cubicBezTo>
                    <a:pt x="22266" y="12623"/>
                    <a:pt x="20846" y="14903"/>
                    <a:pt x="16147" y="12273"/>
                  </a:cubicBezTo>
                  <a:lnTo>
                    <a:pt x="16147" y="12273"/>
                  </a:lnTo>
                  <a:cubicBezTo>
                    <a:pt x="11431" y="9363"/>
                    <a:pt x="9836" y="11747"/>
                    <a:pt x="8153" y="14289"/>
                  </a:cubicBezTo>
                  <a:cubicBezTo>
                    <a:pt x="7083" y="15919"/>
                    <a:pt x="5961" y="17585"/>
                    <a:pt x="3998" y="17760"/>
                  </a:cubicBezTo>
                  <a:cubicBezTo>
                    <a:pt x="3717" y="17778"/>
                    <a:pt x="3489" y="17795"/>
                    <a:pt x="3297" y="17795"/>
                  </a:cubicBezTo>
                  <a:close/>
                  <a:moveTo>
                    <a:pt x="2175" y="17094"/>
                  </a:moveTo>
                  <a:cubicBezTo>
                    <a:pt x="2175" y="17182"/>
                    <a:pt x="2227" y="17269"/>
                    <a:pt x="2297" y="17339"/>
                  </a:cubicBezTo>
                  <a:cubicBezTo>
                    <a:pt x="2508" y="17567"/>
                    <a:pt x="3069" y="17620"/>
                    <a:pt x="3963" y="17550"/>
                  </a:cubicBezTo>
                  <a:cubicBezTo>
                    <a:pt x="5839" y="17374"/>
                    <a:pt x="6926" y="15744"/>
                    <a:pt x="7960" y="14166"/>
                  </a:cubicBezTo>
                  <a:cubicBezTo>
                    <a:pt x="9643" y="11659"/>
                    <a:pt x="11361" y="9064"/>
                    <a:pt x="16253" y="12080"/>
                  </a:cubicBezTo>
                  <a:cubicBezTo>
                    <a:pt x="20776" y="14604"/>
                    <a:pt x="22056" y="12536"/>
                    <a:pt x="23546" y="10134"/>
                  </a:cubicBezTo>
                  <a:cubicBezTo>
                    <a:pt x="24247" y="9029"/>
                    <a:pt x="24948" y="7890"/>
                    <a:pt x="26035" y="7154"/>
                  </a:cubicBezTo>
                  <a:cubicBezTo>
                    <a:pt x="27613" y="6119"/>
                    <a:pt x="27788" y="6084"/>
                    <a:pt x="28157" y="6417"/>
                  </a:cubicBezTo>
                  <a:cubicBezTo>
                    <a:pt x="28367" y="6592"/>
                    <a:pt x="28665" y="6873"/>
                    <a:pt x="29840" y="6873"/>
                  </a:cubicBezTo>
                  <a:lnTo>
                    <a:pt x="29840" y="6873"/>
                  </a:lnTo>
                  <a:cubicBezTo>
                    <a:pt x="31190" y="6873"/>
                    <a:pt x="32049" y="6452"/>
                    <a:pt x="32294" y="5663"/>
                  </a:cubicBezTo>
                  <a:cubicBezTo>
                    <a:pt x="32662" y="4506"/>
                    <a:pt x="31645" y="2630"/>
                    <a:pt x="30033" y="1508"/>
                  </a:cubicBezTo>
                  <a:cubicBezTo>
                    <a:pt x="29331" y="1017"/>
                    <a:pt x="27525" y="1"/>
                    <a:pt x="25948" y="1193"/>
                  </a:cubicBezTo>
                  <a:cubicBezTo>
                    <a:pt x="25842" y="1684"/>
                    <a:pt x="25807" y="2192"/>
                    <a:pt x="25825" y="2700"/>
                  </a:cubicBezTo>
                  <a:cubicBezTo>
                    <a:pt x="25825" y="4050"/>
                    <a:pt x="25825" y="5716"/>
                    <a:pt x="24475" y="7609"/>
                  </a:cubicBezTo>
                  <a:cubicBezTo>
                    <a:pt x="22231" y="10800"/>
                    <a:pt x="17497" y="9415"/>
                    <a:pt x="14131" y="7259"/>
                  </a:cubicBezTo>
                  <a:cubicBezTo>
                    <a:pt x="11747" y="5733"/>
                    <a:pt x="8223" y="4384"/>
                    <a:pt x="5541" y="5225"/>
                  </a:cubicBezTo>
                  <a:cubicBezTo>
                    <a:pt x="4173" y="5646"/>
                    <a:pt x="3156" y="6592"/>
                    <a:pt x="2560" y="8030"/>
                  </a:cubicBezTo>
                  <a:cubicBezTo>
                    <a:pt x="1386" y="10800"/>
                    <a:pt x="2578" y="12606"/>
                    <a:pt x="3630" y="14184"/>
                  </a:cubicBezTo>
                  <a:cubicBezTo>
                    <a:pt x="3945" y="14657"/>
                    <a:pt x="4243" y="15148"/>
                    <a:pt x="4506" y="15674"/>
                  </a:cubicBezTo>
                  <a:lnTo>
                    <a:pt x="4524" y="15709"/>
                  </a:lnTo>
                  <a:lnTo>
                    <a:pt x="4506" y="15762"/>
                  </a:lnTo>
                  <a:cubicBezTo>
                    <a:pt x="4138" y="16691"/>
                    <a:pt x="3156" y="17252"/>
                    <a:pt x="2175" y="17094"/>
                  </a:cubicBezTo>
                  <a:close/>
                  <a:moveTo>
                    <a:pt x="1421" y="15113"/>
                  </a:moveTo>
                  <a:cubicBezTo>
                    <a:pt x="755" y="15113"/>
                    <a:pt x="351" y="15253"/>
                    <a:pt x="299" y="15516"/>
                  </a:cubicBezTo>
                  <a:cubicBezTo>
                    <a:pt x="246" y="15884"/>
                    <a:pt x="877" y="16498"/>
                    <a:pt x="1754" y="16761"/>
                  </a:cubicBezTo>
                  <a:lnTo>
                    <a:pt x="1929" y="16796"/>
                  </a:lnTo>
                  <a:cubicBezTo>
                    <a:pt x="1929" y="16708"/>
                    <a:pt x="1929" y="16621"/>
                    <a:pt x="1947" y="16533"/>
                  </a:cubicBezTo>
                  <a:cubicBezTo>
                    <a:pt x="1999" y="16042"/>
                    <a:pt x="2034" y="15534"/>
                    <a:pt x="1508" y="1511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66"/>
            <p:cNvSpPr/>
            <p:nvPr/>
          </p:nvSpPr>
          <p:spPr>
            <a:xfrm>
              <a:off x="4949750" y="2281089"/>
              <a:ext cx="2039372" cy="1195083"/>
            </a:xfrm>
            <a:custGeom>
              <a:rect b="b" l="l" r="r" t="t"/>
              <a:pathLst>
                <a:path extrusionOk="0" h="18935" w="32312">
                  <a:moveTo>
                    <a:pt x="3840" y="18917"/>
                  </a:moveTo>
                  <a:cubicBezTo>
                    <a:pt x="2981" y="18917"/>
                    <a:pt x="2455" y="18777"/>
                    <a:pt x="2192" y="18478"/>
                  </a:cubicBezTo>
                  <a:cubicBezTo>
                    <a:pt x="1911" y="18180"/>
                    <a:pt x="1929" y="17707"/>
                    <a:pt x="1964" y="17216"/>
                  </a:cubicBezTo>
                  <a:cubicBezTo>
                    <a:pt x="1999" y="17006"/>
                    <a:pt x="1999" y="16795"/>
                    <a:pt x="1999" y="16585"/>
                  </a:cubicBezTo>
                  <a:cubicBezTo>
                    <a:pt x="1876" y="16568"/>
                    <a:pt x="1771" y="16550"/>
                    <a:pt x="1648" y="16532"/>
                  </a:cubicBezTo>
                  <a:cubicBezTo>
                    <a:pt x="1035" y="16375"/>
                    <a:pt x="439" y="15989"/>
                    <a:pt x="509" y="15656"/>
                  </a:cubicBezTo>
                  <a:cubicBezTo>
                    <a:pt x="561" y="15375"/>
                    <a:pt x="965" y="15305"/>
                    <a:pt x="1736" y="15410"/>
                  </a:cubicBezTo>
                  <a:lnTo>
                    <a:pt x="1771" y="15410"/>
                  </a:lnTo>
                  <a:lnTo>
                    <a:pt x="1806" y="15446"/>
                  </a:lnTo>
                  <a:cubicBezTo>
                    <a:pt x="2034" y="15708"/>
                    <a:pt x="2174" y="16042"/>
                    <a:pt x="2209" y="16392"/>
                  </a:cubicBezTo>
                  <a:lnTo>
                    <a:pt x="2209" y="16392"/>
                  </a:lnTo>
                  <a:cubicBezTo>
                    <a:pt x="2753" y="16392"/>
                    <a:pt x="3437" y="16164"/>
                    <a:pt x="3735" y="15165"/>
                  </a:cubicBezTo>
                  <a:cubicBezTo>
                    <a:pt x="3437" y="14692"/>
                    <a:pt x="3103" y="14253"/>
                    <a:pt x="2735" y="13850"/>
                  </a:cubicBezTo>
                  <a:cubicBezTo>
                    <a:pt x="1455" y="12307"/>
                    <a:pt x="0" y="10537"/>
                    <a:pt x="1070" y="7591"/>
                  </a:cubicBezTo>
                  <a:cubicBezTo>
                    <a:pt x="1648" y="6013"/>
                    <a:pt x="2683" y="4962"/>
                    <a:pt x="4138" y="4471"/>
                  </a:cubicBezTo>
                  <a:cubicBezTo>
                    <a:pt x="6908" y="3541"/>
                    <a:pt x="10554" y="4944"/>
                    <a:pt x="12851" y="6434"/>
                  </a:cubicBezTo>
                  <a:cubicBezTo>
                    <a:pt x="14376" y="7416"/>
                    <a:pt x="19601" y="10414"/>
                    <a:pt x="22301" y="7241"/>
                  </a:cubicBezTo>
                  <a:cubicBezTo>
                    <a:pt x="23616" y="5698"/>
                    <a:pt x="23879" y="4138"/>
                    <a:pt x="24106" y="2893"/>
                  </a:cubicBezTo>
                  <a:cubicBezTo>
                    <a:pt x="24177" y="2279"/>
                    <a:pt x="24334" y="1683"/>
                    <a:pt x="24562" y="1105"/>
                  </a:cubicBezTo>
                  <a:lnTo>
                    <a:pt x="24580" y="1087"/>
                  </a:lnTo>
                  <a:lnTo>
                    <a:pt x="24597" y="1070"/>
                  </a:lnTo>
                  <a:cubicBezTo>
                    <a:pt x="25947" y="158"/>
                    <a:pt x="27736" y="333"/>
                    <a:pt x="29401" y="1525"/>
                  </a:cubicBezTo>
                  <a:cubicBezTo>
                    <a:pt x="31242" y="2840"/>
                    <a:pt x="32311" y="4909"/>
                    <a:pt x="31908" y="6329"/>
                  </a:cubicBezTo>
                  <a:cubicBezTo>
                    <a:pt x="31715" y="7013"/>
                    <a:pt x="31067" y="7872"/>
                    <a:pt x="29121" y="8012"/>
                  </a:cubicBezTo>
                  <a:cubicBezTo>
                    <a:pt x="27928" y="8100"/>
                    <a:pt x="27508" y="7924"/>
                    <a:pt x="27262" y="7819"/>
                  </a:cubicBezTo>
                  <a:cubicBezTo>
                    <a:pt x="27017" y="7732"/>
                    <a:pt x="26999" y="7714"/>
                    <a:pt x="25912" y="8608"/>
                  </a:cubicBezTo>
                  <a:lnTo>
                    <a:pt x="25491" y="8959"/>
                  </a:lnTo>
                  <a:cubicBezTo>
                    <a:pt x="24667" y="9643"/>
                    <a:pt x="24071" y="10589"/>
                    <a:pt x="23493" y="11518"/>
                  </a:cubicBezTo>
                  <a:cubicBezTo>
                    <a:pt x="22073" y="13780"/>
                    <a:pt x="20723" y="15936"/>
                    <a:pt x="16235" y="13377"/>
                  </a:cubicBezTo>
                  <a:lnTo>
                    <a:pt x="16235" y="13377"/>
                  </a:lnTo>
                  <a:cubicBezTo>
                    <a:pt x="11589" y="10502"/>
                    <a:pt x="10011" y="12903"/>
                    <a:pt x="8345" y="15446"/>
                  </a:cubicBezTo>
                  <a:cubicBezTo>
                    <a:pt x="7241" y="17146"/>
                    <a:pt x="6101" y="18899"/>
                    <a:pt x="3980" y="18934"/>
                  </a:cubicBezTo>
                  <a:close/>
                  <a:moveTo>
                    <a:pt x="2227" y="16603"/>
                  </a:moveTo>
                  <a:cubicBezTo>
                    <a:pt x="2227" y="16813"/>
                    <a:pt x="2209" y="17023"/>
                    <a:pt x="2192" y="17234"/>
                  </a:cubicBezTo>
                  <a:cubicBezTo>
                    <a:pt x="2139" y="17690"/>
                    <a:pt x="2104" y="18075"/>
                    <a:pt x="2350" y="18338"/>
                  </a:cubicBezTo>
                  <a:cubicBezTo>
                    <a:pt x="2577" y="18584"/>
                    <a:pt x="3121" y="18724"/>
                    <a:pt x="3980" y="18706"/>
                  </a:cubicBezTo>
                  <a:cubicBezTo>
                    <a:pt x="5979" y="18671"/>
                    <a:pt x="7048" y="17041"/>
                    <a:pt x="8170" y="15323"/>
                  </a:cubicBezTo>
                  <a:cubicBezTo>
                    <a:pt x="9818" y="12798"/>
                    <a:pt x="11536" y="10186"/>
                    <a:pt x="16357" y="13184"/>
                  </a:cubicBezTo>
                  <a:cubicBezTo>
                    <a:pt x="20670" y="15638"/>
                    <a:pt x="21897" y="13657"/>
                    <a:pt x="23318" y="11378"/>
                  </a:cubicBezTo>
                  <a:cubicBezTo>
                    <a:pt x="23896" y="10449"/>
                    <a:pt x="24510" y="9485"/>
                    <a:pt x="25369" y="8783"/>
                  </a:cubicBezTo>
                  <a:lnTo>
                    <a:pt x="25790" y="8433"/>
                  </a:lnTo>
                  <a:cubicBezTo>
                    <a:pt x="26947" y="7486"/>
                    <a:pt x="26982" y="7469"/>
                    <a:pt x="27367" y="7609"/>
                  </a:cubicBezTo>
                  <a:cubicBezTo>
                    <a:pt x="27595" y="7714"/>
                    <a:pt x="27981" y="7872"/>
                    <a:pt x="29121" y="7784"/>
                  </a:cubicBezTo>
                  <a:cubicBezTo>
                    <a:pt x="30558" y="7679"/>
                    <a:pt x="31452" y="7153"/>
                    <a:pt x="31715" y="6259"/>
                  </a:cubicBezTo>
                  <a:cubicBezTo>
                    <a:pt x="32083" y="4944"/>
                    <a:pt x="31014" y="2945"/>
                    <a:pt x="29296" y="1701"/>
                  </a:cubicBezTo>
                  <a:cubicBezTo>
                    <a:pt x="28542" y="1157"/>
                    <a:pt x="26578" y="0"/>
                    <a:pt x="24773" y="1210"/>
                  </a:cubicBezTo>
                  <a:cubicBezTo>
                    <a:pt x="24545" y="1771"/>
                    <a:pt x="24405" y="2332"/>
                    <a:pt x="24334" y="2910"/>
                  </a:cubicBezTo>
                  <a:cubicBezTo>
                    <a:pt x="24106" y="4190"/>
                    <a:pt x="23843" y="5768"/>
                    <a:pt x="22476" y="7381"/>
                  </a:cubicBezTo>
                  <a:cubicBezTo>
                    <a:pt x="19653" y="10659"/>
                    <a:pt x="14306" y="7609"/>
                    <a:pt x="12746" y="6592"/>
                  </a:cubicBezTo>
                  <a:cubicBezTo>
                    <a:pt x="10502" y="5154"/>
                    <a:pt x="6908" y="3769"/>
                    <a:pt x="4208" y="4664"/>
                  </a:cubicBezTo>
                  <a:cubicBezTo>
                    <a:pt x="2823" y="5137"/>
                    <a:pt x="1841" y="6136"/>
                    <a:pt x="1298" y="7661"/>
                  </a:cubicBezTo>
                  <a:cubicBezTo>
                    <a:pt x="246" y="10484"/>
                    <a:pt x="1666" y="12185"/>
                    <a:pt x="2911" y="13692"/>
                  </a:cubicBezTo>
                  <a:cubicBezTo>
                    <a:pt x="3296" y="14131"/>
                    <a:pt x="3647" y="14586"/>
                    <a:pt x="3962" y="15077"/>
                  </a:cubicBezTo>
                  <a:lnTo>
                    <a:pt x="3998" y="15112"/>
                  </a:lnTo>
                  <a:lnTo>
                    <a:pt x="3980" y="15165"/>
                  </a:lnTo>
                  <a:cubicBezTo>
                    <a:pt x="3647" y="16357"/>
                    <a:pt x="2823" y="16585"/>
                    <a:pt x="2227" y="16603"/>
                  </a:cubicBezTo>
                  <a:close/>
                  <a:moveTo>
                    <a:pt x="1157" y="15568"/>
                  </a:moveTo>
                  <a:cubicBezTo>
                    <a:pt x="824" y="15568"/>
                    <a:pt x="737" y="15638"/>
                    <a:pt x="719" y="15691"/>
                  </a:cubicBezTo>
                  <a:cubicBezTo>
                    <a:pt x="702" y="15814"/>
                    <a:pt x="1087" y="16164"/>
                    <a:pt x="1701" y="16322"/>
                  </a:cubicBezTo>
                  <a:cubicBezTo>
                    <a:pt x="1806" y="16340"/>
                    <a:pt x="1894" y="16357"/>
                    <a:pt x="1999" y="16375"/>
                  </a:cubicBezTo>
                  <a:cubicBezTo>
                    <a:pt x="1964" y="16094"/>
                    <a:pt x="1859" y="15831"/>
                    <a:pt x="1683" y="15621"/>
                  </a:cubicBezTo>
                  <a:cubicBezTo>
                    <a:pt x="1508" y="15586"/>
                    <a:pt x="1333" y="15568"/>
                    <a:pt x="1157" y="15568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66"/>
            <p:cNvSpPr/>
            <p:nvPr/>
          </p:nvSpPr>
          <p:spPr>
            <a:xfrm>
              <a:off x="4918760" y="2274399"/>
              <a:ext cx="2072570" cy="1257061"/>
            </a:xfrm>
            <a:custGeom>
              <a:rect b="b" l="l" r="r" t="t"/>
              <a:pathLst>
                <a:path extrusionOk="0" h="19917" w="32838">
                  <a:moveTo>
                    <a:pt x="5348" y="19917"/>
                  </a:moveTo>
                  <a:lnTo>
                    <a:pt x="5137" y="19917"/>
                  </a:lnTo>
                  <a:cubicBezTo>
                    <a:pt x="4226" y="19864"/>
                    <a:pt x="3665" y="19671"/>
                    <a:pt x="3349" y="19303"/>
                  </a:cubicBezTo>
                  <a:cubicBezTo>
                    <a:pt x="2998" y="18883"/>
                    <a:pt x="3068" y="18304"/>
                    <a:pt x="3139" y="17690"/>
                  </a:cubicBezTo>
                  <a:cubicBezTo>
                    <a:pt x="3209" y="17112"/>
                    <a:pt x="3279" y="16533"/>
                    <a:pt x="3016" y="15990"/>
                  </a:cubicBezTo>
                  <a:cubicBezTo>
                    <a:pt x="2560" y="15990"/>
                    <a:pt x="2139" y="15832"/>
                    <a:pt x="2087" y="15727"/>
                  </a:cubicBezTo>
                  <a:lnTo>
                    <a:pt x="2034" y="15657"/>
                  </a:lnTo>
                  <a:lnTo>
                    <a:pt x="2087" y="15569"/>
                  </a:lnTo>
                  <a:cubicBezTo>
                    <a:pt x="2122" y="15516"/>
                    <a:pt x="2192" y="15429"/>
                    <a:pt x="3104" y="15744"/>
                  </a:cubicBezTo>
                  <a:lnTo>
                    <a:pt x="3139" y="15762"/>
                  </a:lnTo>
                  <a:lnTo>
                    <a:pt x="3139" y="15779"/>
                  </a:lnTo>
                  <a:cubicBezTo>
                    <a:pt x="3261" y="15762"/>
                    <a:pt x="3384" y="15744"/>
                    <a:pt x="3524" y="15692"/>
                  </a:cubicBezTo>
                  <a:cubicBezTo>
                    <a:pt x="3998" y="15534"/>
                    <a:pt x="4278" y="15096"/>
                    <a:pt x="4348" y="14429"/>
                  </a:cubicBezTo>
                  <a:cubicBezTo>
                    <a:pt x="3998" y="13991"/>
                    <a:pt x="3594" y="13570"/>
                    <a:pt x="3174" y="13185"/>
                  </a:cubicBezTo>
                  <a:cubicBezTo>
                    <a:pt x="1683" y="11730"/>
                    <a:pt x="0" y="10082"/>
                    <a:pt x="947" y="7066"/>
                  </a:cubicBezTo>
                  <a:cubicBezTo>
                    <a:pt x="1456" y="5401"/>
                    <a:pt x="2472" y="4279"/>
                    <a:pt x="3928" y="3753"/>
                  </a:cubicBezTo>
                  <a:cubicBezTo>
                    <a:pt x="6715" y="2753"/>
                    <a:pt x="10327" y="4121"/>
                    <a:pt x="12588" y="5593"/>
                  </a:cubicBezTo>
                  <a:cubicBezTo>
                    <a:pt x="14832" y="7066"/>
                    <a:pt x="18952" y="9187"/>
                    <a:pt x="21424" y="6838"/>
                  </a:cubicBezTo>
                  <a:cubicBezTo>
                    <a:pt x="22792" y="5541"/>
                    <a:pt x="23265" y="4138"/>
                    <a:pt x="23668" y="2876"/>
                  </a:cubicBezTo>
                  <a:cubicBezTo>
                    <a:pt x="23931" y="2122"/>
                    <a:pt x="24142" y="1456"/>
                    <a:pt x="24545" y="930"/>
                  </a:cubicBezTo>
                  <a:lnTo>
                    <a:pt x="24562" y="913"/>
                  </a:lnTo>
                  <a:cubicBezTo>
                    <a:pt x="26053" y="1"/>
                    <a:pt x="28016" y="246"/>
                    <a:pt x="29787" y="1561"/>
                  </a:cubicBezTo>
                  <a:cubicBezTo>
                    <a:pt x="31698" y="2964"/>
                    <a:pt x="32837" y="5190"/>
                    <a:pt x="32452" y="6733"/>
                  </a:cubicBezTo>
                  <a:cubicBezTo>
                    <a:pt x="32241" y="7504"/>
                    <a:pt x="31575" y="8486"/>
                    <a:pt x="29541" y="8749"/>
                  </a:cubicBezTo>
                  <a:cubicBezTo>
                    <a:pt x="28963" y="8837"/>
                    <a:pt x="28384" y="8872"/>
                    <a:pt x="27788" y="8837"/>
                  </a:cubicBezTo>
                  <a:cubicBezTo>
                    <a:pt x="27438" y="8819"/>
                    <a:pt x="27438" y="8819"/>
                    <a:pt x="27017" y="9275"/>
                  </a:cubicBezTo>
                  <a:cubicBezTo>
                    <a:pt x="26806" y="9503"/>
                    <a:pt x="26491" y="9871"/>
                    <a:pt x="25982" y="10380"/>
                  </a:cubicBezTo>
                  <a:cubicBezTo>
                    <a:pt x="25386" y="11046"/>
                    <a:pt x="24860" y="11765"/>
                    <a:pt x="24422" y="12536"/>
                  </a:cubicBezTo>
                  <a:cubicBezTo>
                    <a:pt x="23055" y="14728"/>
                    <a:pt x="21775" y="16796"/>
                    <a:pt x="17497" y="14307"/>
                  </a:cubicBezTo>
                  <a:lnTo>
                    <a:pt x="17497" y="14307"/>
                  </a:lnTo>
                  <a:cubicBezTo>
                    <a:pt x="12886" y="11449"/>
                    <a:pt x="11343" y="13868"/>
                    <a:pt x="9695" y="16428"/>
                  </a:cubicBezTo>
                  <a:cubicBezTo>
                    <a:pt x="8591" y="18146"/>
                    <a:pt x="7451" y="19917"/>
                    <a:pt x="5348" y="19917"/>
                  </a:cubicBezTo>
                  <a:close/>
                  <a:moveTo>
                    <a:pt x="3261" y="15972"/>
                  </a:moveTo>
                  <a:cubicBezTo>
                    <a:pt x="3489" y="16551"/>
                    <a:pt x="3419" y="17164"/>
                    <a:pt x="3349" y="17708"/>
                  </a:cubicBezTo>
                  <a:cubicBezTo>
                    <a:pt x="3279" y="18304"/>
                    <a:pt x="3226" y="18812"/>
                    <a:pt x="3524" y="19163"/>
                  </a:cubicBezTo>
                  <a:cubicBezTo>
                    <a:pt x="3770" y="19479"/>
                    <a:pt x="4313" y="19654"/>
                    <a:pt x="5155" y="19689"/>
                  </a:cubicBezTo>
                  <a:cubicBezTo>
                    <a:pt x="7276" y="19794"/>
                    <a:pt x="8346" y="18111"/>
                    <a:pt x="9503" y="16323"/>
                  </a:cubicBezTo>
                  <a:cubicBezTo>
                    <a:pt x="11133" y="13781"/>
                    <a:pt x="12834" y="11151"/>
                    <a:pt x="17620" y="14131"/>
                  </a:cubicBezTo>
                  <a:cubicBezTo>
                    <a:pt x="21705" y="16516"/>
                    <a:pt x="22879" y="14622"/>
                    <a:pt x="24247" y="12431"/>
                  </a:cubicBezTo>
                  <a:cubicBezTo>
                    <a:pt x="24685" y="11642"/>
                    <a:pt x="25229" y="10906"/>
                    <a:pt x="25825" y="10239"/>
                  </a:cubicBezTo>
                  <a:cubicBezTo>
                    <a:pt x="26333" y="9713"/>
                    <a:pt x="26666" y="9363"/>
                    <a:pt x="26877" y="9135"/>
                  </a:cubicBezTo>
                  <a:cubicBezTo>
                    <a:pt x="27332" y="8626"/>
                    <a:pt x="27367" y="8591"/>
                    <a:pt x="27823" y="8626"/>
                  </a:cubicBezTo>
                  <a:cubicBezTo>
                    <a:pt x="28384" y="8644"/>
                    <a:pt x="28963" y="8626"/>
                    <a:pt x="29541" y="8539"/>
                  </a:cubicBezTo>
                  <a:cubicBezTo>
                    <a:pt x="31049" y="8328"/>
                    <a:pt x="31996" y="7697"/>
                    <a:pt x="32259" y="6680"/>
                  </a:cubicBezTo>
                  <a:cubicBezTo>
                    <a:pt x="32627" y="5225"/>
                    <a:pt x="31523" y="3104"/>
                    <a:pt x="29682" y="1737"/>
                  </a:cubicBezTo>
                  <a:cubicBezTo>
                    <a:pt x="27964" y="457"/>
                    <a:pt x="26158" y="229"/>
                    <a:pt x="24720" y="1070"/>
                  </a:cubicBezTo>
                  <a:cubicBezTo>
                    <a:pt x="24352" y="1579"/>
                    <a:pt x="24142" y="2210"/>
                    <a:pt x="23896" y="2946"/>
                  </a:cubicBezTo>
                  <a:cubicBezTo>
                    <a:pt x="23475" y="4208"/>
                    <a:pt x="23002" y="5646"/>
                    <a:pt x="21600" y="6978"/>
                  </a:cubicBezTo>
                  <a:cubicBezTo>
                    <a:pt x="19022" y="9433"/>
                    <a:pt x="14780" y="7277"/>
                    <a:pt x="12483" y="5769"/>
                  </a:cubicBezTo>
                  <a:cubicBezTo>
                    <a:pt x="10099" y="4208"/>
                    <a:pt x="6557" y="3034"/>
                    <a:pt x="4033" y="3946"/>
                  </a:cubicBezTo>
                  <a:cubicBezTo>
                    <a:pt x="2630" y="4454"/>
                    <a:pt x="1666" y="5523"/>
                    <a:pt x="1175" y="7119"/>
                  </a:cubicBezTo>
                  <a:cubicBezTo>
                    <a:pt x="281" y="9994"/>
                    <a:pt x="1911" y="11589"/>
                    <a:pt x="3349" y="13009"/>
                  </a:cubicBezTo>
                  <a:cubicBezTo>
                    <a:pt x="3805" y="13413"/>
                    <a:pt x="4208" y="13851"/>
                    <a:pt x="4594" y="14324"/>
                  </a:cubicBezTo>
                  <a:lnTo>
                    <a:pt x="4611" y="14359"/>
                  </a:lnTo>
                  <a:lnTo>
                    <a:pt x="4611" y="14394"/>
                  </a:lnTo>
                  <a:cubicBezTo>
                    <a:pt x="4506" y="15481"/>
                    <a:pt x="3928" y="15832"/>
                    <a:pt x="3454" y="15937"/>
                  </a:cubicBezTo>
                  <a:cubicBezTo>
                    <a:pt x="3384" y="15955"/>
                    <a:pt x="3314" y="15972"/>
                    <a:pt x="3261" y="15972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66"/>
            <p:cNvSpPr/>
            <p:nvPr/>
          </p:nvSpPr>
          <p:spPr>
            <a:xfrm>
              <a:off x="4888906" y="2245681"/>
              <a:ext cx="2101288" cy="1344476"/>
            </a:xfrm>
            <a:custGeom>
              <a:rect b="b" l="l" r="r" t="t"/>
              <a:pathLst>
                <a:path extrusionOk="0" h="21302" w="33293">
                  <a:moveTo>
                    <a:pt x="6732" y="21284"/>
                  </a:moveTo>
                  <a:cubicBezTo>
                    <a:pt x="6592" y="21284"/>
                    <a:pt x="6434" y="21266"/>
                    <a:pt x="6276" y="21248"/>
                  </a:cubicBezTo>
                  <a:cubicBezTo>
                    <a:pt x="5382" y="21143"/>
                    <a:pt x="4804" y="20898"/>
                    <a:pt x="4488" y="20477"/>
                  </a:cubicBezTo>
                  <a:cubicBezTo>
                    <a:pt x="4085" y="19934"/>
                    <a:pt x="4190" y="19215"/>
                    <a:pt x="4295" y="18461"/>
                  </a:cubicBezTo>
                  <a:cubicBezTo>
                    <a:pt x="4383" y="17830"/>
                    <a:pt x="4488" y="17181"/>
                    <a:pt x="4295" y="16603"/>
                  </a:cubicBezTo>
                  <a:cubicBezTo>
                    <a:pt x="3734" y="16217"/>
                    <a:pt x="3594" y="16077"/>
                    <a:pt x="3612" y="15919"/>
                  </a:cubicBezTo>
                  <a:cubicBezTo>
                    <a:pt x="3647" y="15779"/>
                    <a:pt x="3787" y="15744"/>
                    <a:pt x="3962" y="15708"/>
                  </a:cubicBezTo>
                  <a:cubicBezTo>
                    <a:pt x="4383" y="15586"/>
                    <a:pt x="5102" y="15375"/>
                    <a:pt x="4979" y="14060"/>
                  </a:cubicBezTo>
                  <a:cubicBezTo>
                    <a:pt x="4541" y="13622"/>
                    <a:pt x="4085" y="13219"/>
                    <a:pt x="3594" y="12851"/>
                  </a:cubicBezTo>
                  <a:cubicBezTo>
                    <a:pt x="1911" y="11501"/>
                    <a:pt x="0" y="9958"/>
                    <a:pt x="807" y="6890"/>
                  </a:cubicBezTo>
                  <a:cubicBezTo>
                    <a:pt x="1262" y="5137"/>
                    <a:pt x="2244" y="3962"/>
                    <a:pt x="3734" y="3401"/>
                  </a:cubicBezTo>
                  <a:cubicBezTo>
                    <a:pt x="6364" y="2384"/>
                    <a:pt x="9941" y="3541"/>
                    <a:pt x="12325" y="5119"/>
                  </a:cubicBezTo>
                  <a:cubicBezTo>
                    <a:pt x="15989" y="7556"/>
                    <a:pt x="18777" y="8117"/>
                    <a:pt x="20582" y="6767"/>
                  </a:cubicBezTo>
                  <a:cubicBezTo>
                    <a:pt x="21897" y="5786"/>
                    <a:pt x="22493" y="4506"/>
                    <a:pt x="23037" y="3366"/>
                  </a:cubicBezTo>
                  <a:cubicBezTo>
                    <a:pt x="23475" y="2437"/>
                    <a:pt x="23861" y="1631"/>
                    <a:pt x="24527" y="1140"/>
                  </a:cubicBezTo>
                  <a:cubicBezTo>
                    <a:pt x="25877" y="123"/>
                    <a:pt x="27665" y="175"/>
                    <a:pt x="29436" y="1280"/>
                  </a:cubicBezTo>
                  <a:cubicBezTo>
                    <a:pt x="31715" y="2700"/>
                    <a:pt x="33293" y="5435"/>
                    <a:pt x="32925" y="7381"/>
                  </a:cubicBezTo>
                  <a:cubicBezTo>
                    <a:pt x="32767" y="8275"/>
                    <a:pt x="32118" y="9450"/>
                    <a:pt x="29979" y="9853"/>
                  </a:cubicBezTo>
                  <a:cubicBezTo>
                    <a:pt x="29296" y="9976"/>
                    <a:pt x="28857" y="10046"/>
                    <a:pt x="28524" y="10081"/>
                  </a:cubicBezTo>
                  <a:cubicBezTo>
                    <a:pt x="27823" y="10186"/>
                    <a:pt x="27823" y="10186"/>
                    <a:pt x="27507" y="10677"/>
                  </a:cubicBezTo>
                  <a:cubicBezTo>
                    <a:pt x="27192" y="11203"/>
                    <a:pt x="26824" y="11711"/>
                    <a:pt x="26438" y="12202"/>
                  </a:cubicBezTo>
                  <a:cubicBezTo>
                    <a:pt x="26052" y="12728"/>
                    <a:pt x="25684" y="13289"/>
                    <a:pt x="25351" y="13868"/>
                  </a:cubicBezTo>
                  <a:cubicBezTo>
                    <a:pt x="24054" y="16024"/>
                    <a:pt x="22844" y="18058"/>
                    <a:pt x="18724" y="15621"/>
                  </a:cubicBezTo>
                  <a:lnTo>
                    <a:pt x="18724" y="15621"/>
                  </a:lnTo>
                  <a:cubicBezTo>
                    <a:pt x="14183" y="12781"/>
                    <a:pt x="12640" y="15235"/>
                    <a:pt x="11010" y="17812"/>
                  </a:cubicBezTo>
                  <a:cubicBezTo>
                    <a:pt x="9906" y="19513"/>
                    <a:pt x="8801" y="21284"/>
                    <a:pt x="6732" y="21284"/>
                  </a:cubicBezTo>
                  <a:close/>
                  <a:moveTo>
                    <a:pt x="3840" y="15971"/>
                  </a:moveTo>
                  <a:cubicBezTo>
                    <a:pt x="4015" y="16147"/>
                    <a:pt x="4225" y="16305"/>
                    <a:pt x="4453" y="16427"/>
                  </a:cubicBezTo>
                  <a:lnTo>
                    <a:pt x="4471" y="16462"/>
                  </a:lnTo>
                  <a:lnTo>
                    <a:pt x="4488" y="16497"/>
                  </a:lnTo>
                  <a:cubicBezTo>
                    <a:pt x="4699" y="17129"/>
                    <a:pt x="4611" y="17830"/>
                    <a:pt x="4506" y="18496"/>
                  </a:cubicBezTo>
                  <a:cubicBezTo>
                    <a:pt x="4401" y="19197"/>
                    <a:pt x="4313" y="19881"/>
                    <a:pt x="4664" y="20354"/>
                  </a:cubicBezTo>
                  <a:cubicBezTo>
                    <a:pt x="4944" y="20705"/>
                    <a:pt x="5470" y="20933"/>
                    <a:pt x="6311" y="21038"/>
                  </a:cubicBezTo>
                  <a:cubicBezTo>
                    <a:pt x="8520" y="21301"/>
                    <a:pt x="9625" y="19548"/>
                    <a:pt x="10817" y="17690"/>
                  </a:cubicBezTo>
                  <a:cubicBezTo>
                    <a:pt x="12430" y="15112"/>
                    <a:pt x="14096" y="12465"/>
                    <a:pt x="18847" y="15428"/>
                  </a:cubicBezTo>
                  <a:cubicBezTo>
                    <a:pt x="22756" y="17760"/>
                    <a:pt x="23861" y="15901"/>
                    <a:pt x="25158" y="13762"/>
                  </a:cubicBezTo>
                  <a:cubicBezTo>
                    <a:pt x="25491" y="13166"/>
                    <a:pt x="25859" y="12605"/>
                    <a:pt x="26263" y="12062"/>
                  </a:cubicBezTo>
                  <a:cubicBezTo>
                    <a:pt x="26648" y="11571"/>
                    <a:pt x="26999" y="11080"/>
                    <a:pt x="27315" y="10554"/>
                  </a:cubicBezTo>
                  <a:cubicBezTo>
                    <a:pt x="27665" y="9993"/>
                    <a:pt x="27700" y="9976"/>
                    <a:pt x="28489" y="9870"/>
                  </a:cubicBezTo>
                  <a:cubicBezTo>
                    <a:pt x="28805" y="9818"/>
                    <a:pt x="29261" y="9765"/>
                    <a:pt x="29927" y="9625"/>
                  </a:cubicBezTo>
                  <a:cubicBezTo>
                    <a:pt x="31522" y="9327"/>
                    <a:pt x="32486" y="8538"/>
                    <a:pt x="32714" y="7328"/>
                  </a:cubicBezTo>
                  <a:cubicBezTo>
                    <a:pt x="33047" y="5470"/>
                    <a:pt x="31522" y="2840"/>
                    <a:pt x="29313" y="1455"/>
                  </a:cubicBezTo>
                  <a:cubicBezTo>
                    <a:pt x="28331" y="842"/>
                    <a:pt x="26403" y="0"/>
                    <a:pt x="24650" y="1297"/>
                  </a:cubicBezTo>
                  <a:cubicBezTo>
                    <a:pt x="24019" y="1771"/>
                    <a:pt x="23650" y="2542"/>
                    <a:pt x="23230" y="3454"/>
                  </a:cubicBezTo>
                  <a:cubicBezTo>
                    <a:pt x="22686" y="4611"/>
                    <a:pt x="22055" y="5926"/>
                    <a:pt x="20705" y="6943"/>
                  </a:cubicBezTo>
                  <a:cubicBezTo>
                    <a:pt x="18812" y="8345"/>
                    <a:pt x="15954" y="7802"/>
                    <a:pt x="12202" y="5312"/>
                  </a:cubicBezTo>
                  <a:cubicBezTo>
                    <a:pt x="9853" y="3752"/>
                    <a:pt x="6347" y="2612"/>
                    <a:pt x="3804" y="3594"/>
                  </a:cubicBezTo>
                  <a:cubicBezTo>
                    <a:pt x="2384" y="4138"/>
                    <a:pt x="1455" y="5260"/>
                    <a:pt x="1017" y="6943"/>
                  </a:cubicBezTo>
                  <a:cubicBezTo>
                    <a:pt x="246" y="9870"/>
                    <a:pt x="2016" y="11290"/>
                    <a:pt x="3734" y="12675"/>
                  </a:cubicBezTo>
                  <a:cubicBezTo>
                    <a:pt x="4225" y="13061"/>
                    <a:pt x="4716" y="13482"/>
                    <a:pt x="5154" y="13920"/>
                  </a:cubicBezTo>
                  <a:lnTo>
                    <a:pt x="5189" y="13955"/>
                  </a:lnTo>
                  <a:lnTo>
                    <a:pt x="5189" y="13990"/>
                  </a:lnTo>
                  <a:cubicBezTo>
                    <a:pt x="5347" y="15516"/>
                    <a:pt x="4436" y="15779"/>
                    <a:pt x="4015" y="15901"/>
                  </a:cubicBezTo>
                  <a:cubicBezTo>
                    <a:pt x="3962" y="15919"/>
                    <a:pt x="3892" y="15936"/>
                    <a:pt x="3840" y="15971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66"/>
            <p:cNvSpPr/>
            <p:nvPr/>
          </p:nvSpPr>
          <p:spPr>
            <a:xfrm>
              <a:off x="4858989" y="2238991"/>
              <a:ext cx="2134549" cy="1416427"/>
            </a:xfrm>
            <a:custGeom>
              <a:rect b="b" l="l" r="r" t="t"/>
              <a:pathLst>
                <a:path extrusionOk="0" h="22442" w="33820">
                  <a:moveTo>
                    <a:pt x="8118" y="22301"/>
                  </a:moveTo>
                  <a:cubicBezTo>
                    <a:pt x="7872" y="22301"/>
                    <a:pt x="7645" y="22284"/>
                    <a:pt x="7417" y="22231"/>
                  </a:cubicBezTo>
                  <a:cubicBezTo>
                    <a:pt x="4945" y="21775"/>
                    <a:pt x="5208" y="20268"/>
                    <a:pt x="5471" y="18830"/>
                  </a:cubicBezTo>
                  <a:cubicBezTo>
                    <a:pt x="5576" y="18181"/>
                    <a:pt x="5699" y="17515"/>
                    <a:pt x="5593" y="16901"/>
                  </a:cubicBezTo>
                  <a:cubicBezTo>
                    <a:pt x="4927" y="16007"/>
                    <a:pt x="5155" y="15657"/>
                    <a:pt x="5418" y="15271"/>
                  </a:cubicBezTo>
                  <a:cubicBezTo>
                    <a:pt x="5681" y="14885"/>
                    <a:pt x="5979" y="14482"/>
                    <a:pt x="5576" y="13325"/>
                  </a:cubicBezTo>
                  <a:cubicBezTo>
                    <a:pt x="5067" y="12904"/>
                    <a:pt x="4541" y="12501"/>
                    <a:pt x="3980" y="12150"/>
                  </a:cubicBezTo>
                  <a:cubicBezTo>
                    <a:pt x="2105" y="10906"/>
                    <a:pt x="1" y="9486"/>
                    <a:pt x="649" y="6347"/>
                  </a:cubicBezTo>
                  <a:cubicBezTo>
                    <a:pt x="1053" y="4524"/>
                    <a:pt x="1999" y="3279"/>
                    <a:pt x="3507" y="2683"/>
                  </a:cubicBezTo>
                  <a:cubicBezTo>
                    <a:pt x="6119" y="1614"/>
                    <a:pt x="9766" y="2771"/>
                    <a:pt x="12027" y="4296"/>
                  </a:cubicBezTo>
                  <a:cubicBezTo>
                    <a:pt x="14570" y="6014"/>
                    <a:pt x="17480" y="7592"/>
                    <a:pt x="19706" y="6347"/>
                  </a:cubicBezTo>
                  <a:cubicBezTo>
                    <a:pt x="21109" y="5576"/>
                    <a:pt x="21898" y="4331"/>
                    <a:pt x="22599" y="3227"/>
                  </a:cubicBezTo>
                  <a:cubicBezTo>
                    <a:pt x="23160" y="2315"/>
                    <a:pt x="23686" y="1474"/>
                    <a:pt x="24475" y="983"/>
                  </a:cubicBezTo>
                  <a:cubicBezTo>
                    <a:pt x="26070" y="1"/>
                    <a:pt x="28087" y="176"/>
                    <a:pt x="30015" y="1474"/>
                  </a:cubicBezTo>
                  <a:cubicBezTo>
                    <a:pt x="32347" y="3051"/>
                    <a:pt x="33819" y="5769"/>
                    <a:pt x="33451" y="7802"/>
                  </a:cubicBezTo>
                  <a:cubicBezTo>
                    <a:pt x="33276" y="8767"/>
                    <a:pt x="32610" y="10047"/>
                    <a:pt x="30383" y="10590"/>
                  </a:cubicBezTo>
                  <a:cubicBezTo>
                    <a:pt x="30050" y="10678"/>
                    <a:pt x="29770" y="10748"/>
                    <a:pt x="29507" y="10818"/>
                  </a:cubicBezTo>
                  <a:cubicBezTo>
                    <a:pt x="28122" y="11133"/>
                    <a:pt x="28122" y="11133"/>
                    <a:pt x="27806" y="11852"/>
                  </a:cubicBezTo>
                  <a:cubicBezTo>
                    <a:pt x="27543" y="12483"/>
                    <a:pt x="27245" y="13080"/>
                    <a:pt x="26894" y="13641"/>
                  </a:cubicBezTo>
                  <a:cubicBezTo>
                    <a:pt x="26684" y="13991"/>
                    <a:pt x="26491" y="14359"/>
                    <a:pt x="26298" y="14710"/>
                  </a:cubicBezTo>
                  <a:cubicBezTo>
                    <a:pt x="25562" y="16025"/>
                    <a:pt x="24878" y="17287"/>
                    <a:pt x="23669" y="17603"/>
                  </a:cubicBezTo>
                  <a:cubicBezTo>
                    <a:pt x="22704" y="17866"/>
                    <a:pt x="21495" y="17515"/>
                    <a:pt x="19952" y="16568"/>
                  </a:cubicBezTo>
                  <a:lnTo>
                    <a:pt x="19952" y="16568"/>
                  </a:lnTo>
                  <a:cubicBezTo>
                    <a:pt x="18286" y="15516"/>
                    <a:pt x="16901" y="15131"/>
                    <a:pt x="15762" y="15411"/>
                  </a:cubicBezTo>
                  <a:cubicBezTo>
                    <a:pt x="14184" y="15762"/>
                    <a:pt x="13220" y="17322"/>
                    <a:pt x="12273" y="18830"/>
                  </a:cubicBezTo>
                  <a:cubicBezTo>
                    <a:pt x="11221" y="20530"/>
                    <a:pt x="10117" y="22301"/>
                    <a:pt x="8118" y="22301"/>
                  </a:cubicBezTo>
                  <a:close/>
                  <a:moveTo>
                    <a:pt x="5804" y="2473"/>
                  </a:moveTo>
                  <a:cubicBezTo>
                    <a:pt x="5050" y="2455"/>
                    <a:pt x="4296" y="2596"/>
                    <a:pt x="3595" y="2859"/>
                  </a:cubicBezTo>
                  <a:cubicBezTo>
                    <a:pt x="2157" y="3455"/>
                    <a:pt x="1245" y="4629"/>
                    <a:pt x="877" y="6400"/>
                  </a:cubicBezTo>
                  <a:cubicBezTo>
                    <a:pt x="246" y="9380"/>
                    <a:pt x="2210" y="10695"/>
                    <a:pt x="4103" y="11957"/>
                  </a:cubicBezTo>
                  <a:cubicBezTo>
                    <a:pt x="4682" y="12326"/>
                    <a:pt x="5225" y="12729"/>
                    <a:pt x="5751" y="13167"/>
                  </a:cubicBezTo>
                  <a:lnTo>
                    <a:pt x="5769" y="13185"/>
                  </a:lnTo>
                  <a:lnTo>
                    <a:pt x="5769" y="13220"/>
                  </a:lnTo>
                  <a:cubicBezTo>
                    <a:pt x="6207" y="14500"/>
                    <a:pt x="5874" y="14990"/>
                    <a:pt x="5593" y="15394"/>
                  </a:cubicBezTo>
                  <a:cubicBezTo>
                    <a:pt x="5348" y="15744"/>
                    <a:pt x="5173" y="15990"/>
                    <a:pt x="5786" y="16779"/>
                  </a:cubicBezTo>
                  <a:lnTo>
                    <a:pt x="5804" y="16796"/>
                  </a:lnTo>
                  <a:lnTo>
                    <a:pt x="5804" y="16831"/>
                  </a:lnTo>
                  <a:cubicBezTo>
                    <a:pt x="5909" y="17480"/>
                    <a:pt x="5786" y="18181"/>
                    <a:pt x="5663" y="18847"/>
                  </a:cubicBezTo>
                  <a:cubicBezTo>
                    <a:pt x="5418" y="20320"/>
                    <a:pt x="5190" y="21600"/>
                    <a:pt x="7452" y="22003"/>
                  </a:cubicBezTo>
                  <a:cubicBezTo>
                    <a:pt x="9748" y="22441"/>
                    <a:pt x="10888" y="20618"/>
                    <a:pt x="12080" y="18690"/>
                  </a:cubicBezTo>
                  <a:cubicBezTo>
                    <a:pt x="13044" y="17147"/>
                    <a:pt x="14044" y="15551"/>
                    <a:pt x="15692" y="15166"/>
                  </a:cubicBezTo>
                  <a:cubicBezTo>
                    <a:pt x="16901" y="14885"/>
                    <a:pt x="18321" y="15271"/>
                    <a:pt x="20057" y="16358"/>
                  </a:cubicBezTo>
                  <a:lnTo>
                    <a:pt x="20057" y="16358"/>
                  </a:lnTo>
                  <a:cubicBezTo>
                    <a:pt x="21547" y="17270"/>
                    <a:pt x="22704" y="17603"/>
                    <a:pt x="23598" y="17375"/>
                  </a:cubicBezTo>
                  <a:cubicBezTo>
                    <a:pt x="24738" y="17077"/>
                    <a:pt x="25369" y="15920"/>
                    <a:pt x="26105" y="14587"/>
                  </a:cubicBezTo>
                  <a:cubicBezTo>
                    <a:pt x="26281" y="14237"/>
                    <a:pt x="26491" y="13868"/>
                    <a:pt x="26702" y="13518"/>
                  </a:cubicBezTo>
                  <a:cubicBezTo>
                    <a:pt x="27052" y="12957"/>
                    <a:pt x="27350" y="12361"/>
                    <a:pt x="27596" y="11765"/>
                  </a:cubicBezTo>
                  <a:cubicBezTo>
                    <a:pt x="27946" y="10941"/>
                    <a:pt x="28016" y="10923"/>
                    <a:pt x="29454" y="10590"/>
                  </a:cubicBezTo>
                  <a:cubicBezTo>
                    <a:pt x="29699" y="10520"/>
                    <a:pt x="29980" y="10467"/>
                    <a:pt x="30313" y="10380"/>
                  </a:cubicBezTo>
                  <a:cubicBezTo>
                    <a:pt x="31996" y="9959"/>
                    <a:pt x="32995" y="9065"/>
                    <a:pt x="33223" y="7750"/>
                  </a:cubicBezTo>
                  <a:cubicBezTo>
                    <a:pt x="33574" y="5804"/>
                    <a:pt x="32136" y="3174"/>
                    <a:pt x="29892" y="1649"/>
                  </a:cubicBezTo>
                  <a:cubicBezTo>
                    <a:pt x="28034" y="387"/>
                    <a:pt x="26105" y="211"/>
                    <a:pt x="24580" y="1158"/>
                  </a:cubicBezTo>
                  <a:cubicBezTo>
                    <a:pt x="23844" y="1614"/>
                    <a:pt x="23318" y="2438"/>
                    <a:pt x="22774" y="3314"/>
                  </a:cubicBezTo>
                  <a:cubicBezTo>
                    <a:pt x="22056" y="4454"/>
                    <a:pt x="21249" y="5734"/>
                    <a:pt x="19794" y="6540"/>
                  </a:cubicBezTo>
                  <a:cubicBezTo>
                    <a:pt x="17462" y="7820"/>
                    <a:pt x="14499" y="6207"/>
                    <a:pt x="11905" y="4471"/>
                  </a:cubicBezTo>
                  <a:cubicBezTo>
                    <a:pt x="10292" y="3384"/>
                    <a:pt x="7943" y="2473"/>
                    <a:pt x="5804" y="2473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66"/>
            <p:cNvSpPr/>
            <p:nvPr/>
          </p:nvSpPr>
          <p:spPr>
            <a:xfrm>
              <a:off x="4831344" y="2224601"/>
              <a:ext cx="2165539" cy="1498287"/>
            </a:xfrm>
            <a:custGeom>
              <a:rect b="b" l="l" r="r" t="t"/>
              <a:pathLst>
                <a:path extrusionOk="0" h="23739" w="34311">
                  <a:moveTo>
                    <a:pt x="9432" y="23458"/>
                  </a:moveTo>
                  <a:cubicBezTo>
                    <a:pt x="9134" y="23458"/>
                    <a:pt x="8819" y="23423"/>
                    <a:pt x="8521" y="23353"/>
                  </a:cubicBezTo>
                  <a:cubicBezTo>
                    <a:pt x="6084" y="22740"/>
                    <a:pt x="6400" y="21127"/>
                    <a:pt x="6698" y="19566"/>
                  </a:cubicBezTo>
                  <a:cubicBezTo>
                    <a:pt x="6855" y="18812"/>
                    <a:pt x="6996" y="18041"/>
                    <a:pt x="6873" y="17322"/>
                  </a:cubicBezTo>
                  <a:cubicBezTo>
                    <a:pt x="6768" y="16674"/>
                    <a:pt x="6785" y="15990"/>
                    <a:pt x="6943" y="15341"/>
                  </a:cubicBezTo>
                  <a:cubicBezTo>
                    <a:pt x="7101" y="14500"/>
                    <a:pt x="7223" y="13886"/>
                    <a:pt x="6154" y="12711"/>
                  </a:cubicBezTo>
                  <a:cubicBezTo>
                    <a:pt x="5558" y="12063"/>
                    <a:pt x="4716" y="11572"/>
                    <a:pt x="3840" y="11063"/>
                  </a:cubicBezTo>
                  <a:cubicBezTo>
                    <a:pt x="1946" y="9959"/>
                    <a:pt x="0" y="8819"/>
                    <a:pt x="474" y="5944"/>
                  </a:cubicBezTo>
                  <a:cubicBezTo>
                    <a:pt x="789" y="4033"/>
                    <a:pt x="1719" y="2718"/>
                    <a:pt x="3261" y="2070"/>
                  </a:cubicBezTo>
                  <a:cubicBezTo>
                    <a:pt x="5768" y="1000"/>
                    <a:pt x="9415" y="2017"/>
                    <a:pt x="11729" y="3612"/>
                  </a:cubicBezTo>
                  <a:lnTo>
                    <a:pt x="11799" y="3665"/>
                  </a:lnTo>
                  <a:cubicBezTo>
                    <a:pt x="14149" y="5260"/>
                    <a:pt x="16568" y="6908"/>
                    <a:pt x="18794" y="6067"/>
                  </a:cubicBezTo>
                  <a:cubicBezTo>
                    <a:pt x="20320" y="5506"/>
                    <a:pt x="21249" y="4314"/>
                    <a:pt x="22143" y="3174"/>
                  </a:cubicBezTo>
                  <a:cubicBezTo>
                    <a:pt x="22844" y="2280"/>
                    <a:pt x="23510" y="1439"/>
                    <a:pt x="24405" y="965"/>
                  </a:cubicBezTo>
                  <a:cubicBezTo>
                    <a:pt x="26228" y="1"/>
                    <a:pt x="28454" y="317"/>
                    <a:pt x="30541" y="1807"/>
                  </a:cubicBezTo>
                  <a:cubicBezTo>
                    <a:pt x="32872" y="3507"/>
                    <a:pt x="34310" y="6260"/>
                    <a:pt x="33942" y="8346"/>
                  </a:cubicBezTo>
                  <a:cubicBezTo>
                    <a:pt x="33767" y="9398"/>
                    <a:pt x="33065" y="10783"/>
                    <a:pt x="30769" y="11467"/>
                  </a:cubicBezTo>
                  <a:lnTo>
                    <a:pt x="30734" y="11467"/>
                  </a:lnTo>
                  <a:cubicBezTo>
                    <a:pt x="28349" y="12168"/>
                    <a:pt x="28349" y="12168"/>
                    <a:pt x="28034" y="13237"/>
                  </a:cubicBezTo>
                  <a:cubicBezTo>
                    <a:pt x="27841" y="13904"/>
                    <a:pt x="27613" y="14570"/>
                    <a:pt x="27332" y="15201"/>
                  </a:cubicBezTo>
                  <a:lnTo>
                    <a:pt x="27297" y="15254"/>
                  </a:lnTo>
                  <a:cubicBezTo>
                    <a:pt x="26579" y="16884"/>
                    <a:pt x="25965" y="18304"/>
                    <a:pt x="24755" y="18672"/>
                  </a:cubicBezTo>
                  <a:cubicBezTo>
                    <a:pt x="23844" y="18935"/>
                    <a:pt x="22687" y="18602"/>
                    <a:pt x="21144" y="17620"/>
                  </a:cubicBezTo>
                  <a:cubicBezTo>
                    <a:pt x="19496" y="16586"/>
                    <a:pt x="18146" y="16200"/>
                    <a:pt x="17006" y="16481"/>
                  </a:cubicBezTo>
                  <a:cubicBezTo>
                    <a:pt x="15428" y="16849"/>
                    <a:pt x="14464" y="18444"/>
                    <a:pt x="13517" y="19970"/>
                  </a:cubicBezTo>
                  <a:cubicBezTo>
                    <a:pt x="12483" y="21688"/>
                    <a:pt x="11396" y="23458"/>
                    <a:pt x="9432" y="23458"/>
                  </a:cubicBezTo>
                  <a:close/>
                  <a:moveTo>
                    <a:pt x="5646" y="1859"/>
                  </a:moveTo>
                  <a:cubicBezTo>
                    <a:pt x="4857" y="1842"/>
                    <a:pt x="4068" y="1982"/>
                    <a:pt x="3349" y="2298"/>
                  </a:cubicBezTo>
                  <a:cubicBezTo>
                    <a:pt x="1894" y="2911"/>
                    <a:pt x="1000" y="4156"/>
                    <a:pt x="684" y="5997"/>
                  </a:cubicBezTo>
                  <a:cubicBezTo>
                    <a:pt x="246" y="8714"/>
                    <a:pt x="2122" y="9819"/>
                    <a:pt x="3945" y="10888"/>
                  </a:cubicBezTo>
                  <a:cubicBezTo>
                    <a:pt x="4804" y="11397"/>
                    <a:pt x="5681" y="11905"/>
                    <a:pt x="6312" y="12589"/>
                  </a:cubicBezTo>
                  <a:cubicBezTo>
                    <a:pt x="7469" y="13833"/>
                    <a:pt x="7329" y="14517"/>
                    <a:pt x="7153" y="15394"/>
                  </a:cubicBezTo>
                  <a:cubicBezTo>
                    <a:pt x="7013" y="16025"/>
                    <a:pt x="6996" y="16674"/>
                    <a:pt x="7101" y="17305"/>
                  </a:cubicBezTo>
                  <a:cubicBezTo>
                    <a:pt x="7223" y="18059"/>
                    <a:pt x="7066" y="18848"/>
                    <a:pt x="6908" y="19619"/>
                  </a:cubicBezTo>
                  <a:cubicBezTo>
                    <a:pt x="6610" y="21214"/>
                    <a:pt x="6329" y="22582"/>
                    <a:pt x="8573" y="23143"/>
                  </a:cubicBezTo>
                  <a:cubicBezTo>
                    <a:pt x="10975" y="23739"/>
                    <a:pt x="12115" y="21863"/>
                    <a:pt x="13342" y="19864"/>
                  </a:cubicBezTo>
                  <a:cubicBezTo>
                    <a:pt x="14306" y="18304"/>
                    <a:pt x="15288" y="16674"/>
                    <a:pt x="16954" y="16270"/>
                  </a:cubicBezTo>
                  <a:cubicBezTo>
                    <a:pt x="18163" y="15990"/>
                    <a:pt x="19566" y="16376"/>
                    <a:pt x="21266" y="17445"/>
                  </a:cubicBezTo>
                  <a:lnTo>
                    <a:pt x="21266" y="17445"/>
                  </a:lnTo>
                  <a:cubicBezTo>
                    <a:pt x="22739" y="18392"/>
                    <a:pt x="23844" y="18725"/>
                    <a:pt x="24685" y="18479"/>
                  </a:cubicBezTo>
                  <a:cubicBezTo>
                    <a:pt x="25807" y="18129"/>
                    <a:pt x="26403" y="16761"/>
                    <a:pt x="27087" y="15183"/>
                  </a:cubicBezTo>
                  <a:lnTo>
                    <a:pt x="27122" y="15113"/>
                  </a:lnTo>
                  <a:cubicBezTo>
                    <a:pt x="27403" y="14500"/>
                    <a:pt x="27630" y="13851"/>
                    <a:pt x="27823" y="13202"/>
                  </a:cubicBezTo>
                  <a:cubicBezTo>
                    <a:pt x="28174" y="12010"/>
                    <a:pt x="28209" y="11993"/>
                    <a:pt x="30663" y="11274"/>
                  </a:cubicBezTo>
                  <a:lnTo>
                    <a:pt x="30699" y="11274"/>
                  </a:lnTo>
                  <a:cubicBezTo>
                    <a:pt x="32452" y="10748"/>
                    <a:pt x="33486" y="9731"/>
                    <a:pt x="33732" y="8329"/>
                  </a:cubicBezTo>
                  <a:cubicBezTo>
                    <a:pt x="34082" y="6312"/>
                    <a:pt x="32680" y="3648"/>
                    <a:pt x="30400" y="2000"/>
                  </a:cubicBezTo>
                  <a:cubicBezTo>
                    <a:pt x="28402" y="544"/>
                    <a:pt x="26245" y="246"/>
                    <a:pt x="24492" y="1176"/>
                  </a:cubicBezTo>
                  <a:cubicBezTo>
                    <a:pt x="23651" y="1614"/>
                    <a:pt x="22985" y="2455"/>
                    <a:pt x="22301" y="3332"/>
                  </a:cubicBezTo>
                  <a:cubicBezTo>
                    <a:pt x="21372" y="4489"/>
                    <a:pt x="20425" y="5699"/>
                    <a:pt x="18865" y="6295"/>
                  </a:cubicBezTo>
                  <a:cubicBezTo>
                    <a:pt x="16515" y="7171"/>
                    <a:pt x="13938" y="5418"/>
                    <a:pt x="11659" y="3858"/>
                  </a:cubicBezTo>
                  <a:lnTo>
                    <a:pt x="11589" y="3805"/>
                  </a:lnTo>
                  <a:cubicBezTo>
                    <a:pt x="9994" y="2683"/>
                    <a:pt x="7714" y="1859"/>
                    <a:pt x="5646" y="1859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66"/>
            <p:cNvSpPr/>
            <p:nvPr/>
          </p:nvSpPr>
          <p:spPr>
            <a:xfrm>
              <a:off x="4799218" y="2210273"/>
              <a:ext cx="2199873" cy="1580147"/>
            </a:xfrm>
            <a:custGeom>
              <a:rect b="b" l="l" r="r" t="t"/>
              <a:pathLst>
                <a:path extrusionOk="0" h="25036" w="34855">
                  <a:moveTo>
                    <a:pt x="10818" y="24632"/>
                  </a:moveTo>
                  <a:cubicBezTo>
                    <a:pt x="10432" y="24632"/>
                    <a:pt x="10047" y="24579"/>
                    <a:pt x="9696" y="24457"/>
                  </a:cubicBezTo>
                  <a:cubicBezTo>
                    <a:pt x="7014" y="23615"/>
                    <a:pt x="7470" y="21687"/>
                    <a:pt x="7890" y="19828"/>
                  </a:cubicBezTo>
                  <a:cubicBezTo>
                    <a:pt x="8066" y="19145"/>
                    <a:pt x="8188" y="18461"/>
                    <a:pt x="8223" y="17760"/>
                  </a:cubicBezTo>
                  <a:cubicBezTo>
                    <a:pt x="8241" y="17269"/>
                    <a:pt x="8276" y="16848"/>
                    <a:pt x="8311" y="16427"/>
                  </a:cubicBezTo>
                  <a:cubicBezTo>
                    <a:pt x="8451" y="14692"/>
                    <a:pt x="8521" y="13535"/>
                    <a:pt x="6786" y="12114"/>
                  </a:cubicBezTo>
                  <a:cubicBezTo>
                    <a:pt x="6102" y="11553"/>
                    <a:pt x="5208" y="11115"/>
                    <a:pt x="4349" y="10694"/>
                  </a:cubicBezTo>
                  <a:cubicBezTo>
                    <a:pt x="2210" y="9642"/>
                    <a:pt x="1" y="8573"/>
                    <a:pt x="369" y="5540"/>
                  </a:cubicBezTo>
                  <a:cubicBezTo>
                    <a:pt x="597" y="3577"/>
                    <a:pt x="1544" y="2174"/>
                    <a:pt x="3069" y="1473"/>
                  </a:cubicBezTo>
                  <a:cubicBezTo>
                    <a:pt x="5611" y="333"/>
                    <a:pt x="9223" y="1332"/>
                    <a:pt x="11484" y="2893"/>
                  </a:cubicBezTo>
                  <a:cubicBezTo>
                    <a:pt x="11800" y="3121"/>
                    <a:pt x="12115" y="3349"/>
                    <a:pt x="12431" y="3594"/>
                  </a:cubicBezTo>
                  <a:cubicBezTo>
                    <a:pt x="14184" y="4874"/>
                    <a:pt x="16007" y="6189"/>
                    <a:pt x="17971" y="5786"/>
                  </a:cubicBezTo>
                  <a:cubicBezTo>
                    <a:pt x="19601" y="5435"/>
                    <a:pt x="20706" y="4243"/>
                    <a:pt x="21793" y="3103"/>
                  </a:cubicBezTo>
                  <a:cubicBezTo>
                    <a:pt x="22617" y="2227"/>
                    <a:pt x="23406" y="1385"/>
                    <a:pt x="24388" y="947"/>
                  </a:cubicBezTo>
                  <a:cubicBezTo>
                    <a:pt x="26439" y="0"/>
                    <a:pt x="28876" y="438"/>
                    <a:pt x="31085" y="2121"/>
                  </a:cubicBezTo>
                  <a:cubicBezTo>
                    <a:pt x="33452" y="3927"/>
                    <a:pt x="34854" y="6715"/>
                    <a:pt x="34503" y="8889"/>
                  </a:cubicBezTo>
                  <a:cubicBezTo>
                    <a:pt x="34241" y="10484"/>
                    <a:pt x="33101" y="11676"/>
                    <a:pt x="31208" y="12325"/>
                  </a:cubicBezTo>
                  <a:cubicBezTo>
                    <a:pt x="28578" y="13219"/>
                    <a:pt x="28560" y="13342"/>
                    <a:pt x="28297" y="14762"/>
                  </a:cubicBezTo>
                  <a:cubicBezTo>
                    <a:pt x="28175" y="15445"/>
                    <a:pt x="28017" y="16112"/>
                    <a:pt x="27824" y="16760"/>
                  </a:cubicBezTo>
                  <a:cubicBezTo>
                    <a:pt x="27421" y="18110"/>
                    <a:pt x="26895" y="19425"/>
                    <a:pt x="25895" y="19776"/>
                  </a:cubicBezTo>
                  <a:cubicBezTo>
                    <a:pt x="25071" y="20074"/>
                    <a:pt x="23949" y="19723"/>
                    <a:pt x="22407" y="18689"/>
                  </a:cubicBezTo>
                  <a:cubicBezTo>
                    <a:pt x="20794" y="17654"/>
                    <a:pt x="19461" y="17304"/>
                    <a:pt x="18322" y="17567"/>
                  </a:cubicBezTo>
                  <a:cubicBezTo>
                    <a:pt x="16726" y="17953"/>
                    <a:pt x="15762" y="19565"/>
                    <a:pt x="14815" y="21126"/>
                  </a:cubicBezTo>
                  <a:cubicBezTo>
                    <a:pt x="13781" y="22879"/>
                    <a:pt x="12729" y="24632"/>
                    <a:pt x="10818" y="24632"/>
                  </a:cubicBezTo>
                  <a:close/>
                  <a:moveTo>
                    <a:pt x="5594" y="1210"/>
                  </a:moveTo>
                  <a:cubicBezTo>
                    <a:pt x="4752" y="1192"/>
                    <a:pt x="3928" y="1350"/>
                    <a:pt x="3157" y="1683"/>
                  </a:cubicBezTo>
                  <a:cubicBezTo>
                    <a:pt x="1684" y="2332"/>
                    <a:pt x="807" y="3647"/>
                    <a:pt x="580" y="5575"/>
                  </a:cubicBezTo>
                  <a:cubicBezTo>
                    <a:pt x="229" y="8433"/>
                    <a:pt x="2280" y="9432"/>
                    <a:pt x="4437" y="10484"/>
                  </a:cubicBezTo>
                  <a:cubicBezTo>
                    <a:pt x="5313" y="10922"/>
                    <a:pt x="6225" y="11361"/>
                    <a:pt x="6926" y="11939"/>
                  </a:cubicBezTo>
                  <a:cubicBezTo>
                    <a:pt x="8767" y="13429"/>
                    <a:pt x="8662" y="14692"/>
                    <a:pt x="8521" y="16445"/>
                  </a:cubicBezTo>
                  <a:cubicBezTo>
                    <a:pt x="8504" y="16848"/>
                    <a:pt x="8469" y="17286"/>
                    <a:pt x="8451" y="17760"/>
                  </a:cubicBezTo>
                  <a:cubicBezTo>
                    <a:pt x="8399" y="18461"/>
                    <a:pt x="8294" y="19180"/>
                    <a:pt x="8101" y="19863"/>
                  </a:cubicBezTo>
                  <a:cubicBezTo>
                    <a:pt x="7662" y="21792"/>
                    <a:pt x="7277" y="23457"/>
                    <a:pt x="9766" y="24246"/>
                  </a:cubicBezTo>
                  <a:cubicBezTo>
                    <a:pt x="12238" y="25035"/>
                    <a:pt x="13413" y="23072"/>
                    <a:pt x="14640" y="21021"/>
                  </a:cubicBezTo>
                  <a:cubicBezTo>
                    <a:pt x="15604" y="19408"/>
                    <a:pt x="16604" y="17760"/>
                    <a:pt x="18287" y="17356"/>
                  </a:cubicBezTo>
                  <a:cubicBezTo>
                    <a:pt x="19461" y="17076"/>
                    <a:pt x="20864" y="17444"/>
                    <a:pt x="22529" y="18496"/>
                  </a:cubicBezTo>
                  <a:lnTo>
                    <a:pt x="22529" y="18496"/>
                  </a:lnTo>
                  <a:cubicBezTo>
                    <a:pt x="24019" y="19513"/>
                    <a:pt x="25071" y="19846"/>
                    <a:pt x="25825" y="19565"/>
                  </a:cubicBezTo>
                  <a:cubicBezTo>
                    <a:pt x="26579" y="19302"/>
                    <a:pt x="27088" y="18478"/>
                    <a:pt x="27614" y="16690"/>
                  </a:cubicBezTo>
                  <a:cubicBezTo>
                    <a:pt x="27806" y="16059"/>
                    <a:pt x="27964" y="15393"/>
                    <a:pt x="28087" y="14727"/>
                  </a:cubicBezTo>
                  <a:cubicBezTo>
                    <a:pt x="28367" y="13184"/>
                    <a:pt x="28473" y="13026"/>
                    <a:pt x="31155" y="12114"/>
                  </a:cubicBezTo>
                  <a:cubicBezTo>
                    <a:pt x="32961" y="11501"/>
                    <a:pt x="34048" y="10361"/>
                    <a:pt x="34293" y="8854"/>
                  </a:cubicBezTo>
                  <a:cubicBezTo>
                    <a:pt x="34626" y="6750"/>
                    <a:pt x="33259" y="4050"/>
                    <a:pt x="30945" y="2279"/>
                  </a:cubicBezTo>
                  <a:cubicBezTo>
                    <a:pt x="28806" y="649"/>
                    <a:pt x="26456" y="228"/>
                    <a:pt x="24493" y="1140"/>
                  </a:cubicBezTo>
                  <a:cubicBezTo>
                    <a:pt x="23546" y="1578"/>
                    <a:pt x="22775" y="2384"/>
                    <a:pt x="21951" y="3243"/>
                  </a:cubicBezTo>
                  <a:cubicBezTo>
                    <a:pt x="20864" y="4418"/>
                    <a:pt x="19707" y="5628"/>
                    <a:pt x="18024" y="5978"/>
                  </a:cubicBezTo>
                  <a:cubicBezTo>
                    <a:pt x="15972" y="6417"/>
                    <a:pt x="14114" y="5067"/>
                    <a:pt x="12308" y="3752"/>
                  </a:cubicBezTo>
                  <a:cubicBezTo>
                    <a:pt x="11993" y="3541"/>
                    <a:pt x="11677" y="3296"/>
                    <a:pt x="11362" y="3068"/>
                  </a:cubicBezTo>
                  <a:cubicBezTo>
                    <a:pt x="9801" y="1999"/>
                    <a:pt x="7610" y="1210"/>
                    <a:pt x="5594" y="1210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66"/>
            <p:cNvSpPr/>
            <p:nvPr/>
          </p:nvSpPr>
          <p:spPr>
            <a:xfrm>
              <a:off x="4768291" y="2175938"/>
              <a:ext cx="2233009" cy="1679743"/>
            </a:xfrm>
            <a:custGeom>
              <a:rect b="b" l="l" r="r" t="t"/>
              <a:pathLst>
                <a:path extrusionOk="0" h="26614" w="35380">
                  <a:moveTo>
                    <a:pt x="12150" y="26140"/>
                  </a:moveTo>
                  <a:cubicBezTo>
                    <a:pt x="11694" y="26123"/>
                    <a:pt x="11255" y="26035"/>
                    <a:pt x="10852" y="25877"/>
                  </a:cubicBezTo>
                  <a:cubicBezTo>
                    <a:pt x="7889" y="24773"/>
                    <a:pt x="8538" y="22441"/>
                    <a:pt x="9152" y="20180"/>
                  </a:cubicBezTo>
                  <a:cubicBezTo>
                    <a:pt x="9309" y="19636"/>
                    <a:pt x="9467" y="19058"/>
                    <a:pt x="9555" y="18497"/>
                  </a:cubicBezTo>
                  <a:cubicBezTo>
                    <a:pt x="10098" y="15499"/>
                    <a:pt x="9923" y="13553"/>
                    <a:pt x="7399" y="11817"/>
                  </a:cubicBezTo>
                  <a:cubicBezTo>
                    <a:pt x="6645" y="11396"/>
                    <a:pt x="5856" y="11028"/>
                    <a:pt x="5032" y="10730"/>
                  </a:cubicBezTo>
                  <a:cubicBezTo>
                    <a:pt x="2560" y="9748"/>
                    <a:pt x="0" y="8714"/>
                    <a:pt x="228" y="5453"/>
                  </a:cubicBezTo>
                  <a:cubicBezTo>
                    <a:pt x="403" y="3384"/>
                    <a:pt x="1333" y="1912"/>
                    <a:pt x="2910" y="1175"/>
                  </a:cubicBezTo>
                  <a:cubicBezTo>
                    <a:pt x="5435" y="1"/>
                    <a:pt x="9082" y="1000"/>
                    <a:pt x="11220" y="2508"/>
                  </a:cubicBezTo>
                  <a:cubicBezTo>
                    <a:pt x="11694" y="2858"/>
                    <a:pt x="12167" y="3244"/>
                    <a:pt x="12605" y="3612"/>
                  </a:cubicBezTo>
                  <a:cubicBezTo>
                    <a:pt x="13955" y="4717"/>
                    <a:pt x="15340" y="5874"/>
                    <a:pt x="17111" y="5804"/>
                  </a:cubicBezTo>
                  <a:cubicBezTo>
                    <a:pt x="18829" y="5681"/>
                    <a:pt x="20144" y="4489"/>
                    <a:pt x="21406" y="3349"/>
                  </a:cubicBezTo>
                  <a:cubicBezTo>
                    <a:pt x="22318" y="2525"/>
                    <a:pt x="23265" y="1666"/>
                    <a:pt x="24352" y="1228"/>
                  </a:cubicBezTo>
                  <a:cubicBezTo>
                    <a:pt x="26613" y="334"/>
                    <a:pt x="29226" y="860"/>
                    <a:pt x="31557" y="2718"/>
                  </a:cubicBezTo>
                  <a:cubicBezTo>
                    <a:pt x="33977" y="4629"/>
                    <a:pt x="35379" y="7469"/>
                    <a:pt x="35029" y="9748"/>
                  </a:cubicBezTo>
                  <a:cubicBezTo>
                    <a:pt x="34766" y="11449"/>
                    <a:pt x="33591" y="12746"/>
                    <a:pt x="31627" y="13500"/>
                  </a:cubicBezTo>
                  <a:cubicBezTo>
                    <a:pt x="28752" y="14622"/>
                    <a:pt x="28717" y="14850"/>
                    <a:pt x="28524" y="16761"/>
                  </a:cubicBezTo>
                  <a:cubicBezTo>
                    <a:pt x="28472" y="17252"/>
                    <a:pt x="28419" y="17865"/>
                    <a:pt x="28296" y="18637"/>
                  </a:cubicBezTo>
                  <a:cubicBezTo>
                    <a:pt x="28016" y="20197"/>
                    <a:pt x="27595" y="21004"/>
                    <a:pt x="26929" y="21267"/>
                  </a:cubicBezTo>
                  <a:cubicBezTo>
                    <a:pt x="26210" y="21547"/>
                    <a:pt x="25228" y="21179"/>
                    <a:pt x="23650" y="20039"/>
                  </a:cubicBezTo>
                  <a:cubicBezTo>
                    <a:pt x="22055" y="19040"/>
                    <a:pt x="20723" y="18672"/>
                    <a:pt x="19618" y="18952"/>
                  </a:cubicBezTo>
                  <a:cubicBezTo>
                    <a:pt x="18005" y="19338"/>
                    <a:pt x="17023" y="20986"/>
                    <a:pt x="16077" y="22581"/>
                  </a:cubicBezTo>
                  <a:cubicBezTo>
                    <a:pt x="15077" y="24352"/>
                    <a:pt x="14008" y="26140"/>
                    <a:pt x="12150" y="26140"/>
                  </a:cubicBezTo>
                  <a:close/>
                  <a:moveTo>
                    <a:pt x="5488" y="877"/>
                  </a:moveTo>
                  <a:cubicBezTo>
                    <a:pt x="4628" y="860"/>
                    <a:pt x="3787" y="1035"/>
                    <a:pt x="2998" y="1386"/>
                  </a:cubicBezTo>
                  <a:cubicBezTo>
                    <a:pt x="1473" y="2087"/>
                    <a:pt x="614" y="3454"/>
                    <a:pt x="456" y="5470"/>
                  </a:cubicBezTo>
                  <a:cubicBezTo>
                    <a:pt x="228" y="8574"/>
                    <a:pt x="2718" y="9573"/>
                    <a:pt x="5119" y="10537"/>
                  </a:cubicBezTo>
                  <a:cubicBezTo>
                    <a:pt x="5943" y="10835"/>
                    <a:pt x="6750" y="11203"/>
                    <a:pt x="7539" y="11624"/>
                  </a:cubicBezTo>
                  <a:cubicBezTo>
                    <a:pt x="10133" y="13430"/>
                    <a:pt x="10326" y="15534"/>
                    <a:pt x="9783" y="18549"/>
                  </a:cubicBezTo>
                  <a:cubicBezTo>
                    <a:pt x="9678" y="19110"/>
                    <a:pt x="9520" y="19689"/>
                    <a:pt x="9362" y="20250"/>
                  </a:cubicBezTo>
                  <a:cubicBezTo>
                    <a:pt x="8748" y="22494"/>
                    <a:pt x="8152" y="24633"/>
                    <a:pt x="10940" y="25685"/>
                  </a:cubicBezTo>
                  <a:cubicBezTo>
                    <a:pt x="13482" y="26614"/>
                    <a:pt x="14657" y="24615"/>
                    <a:pt x="15919" y="22494"/>
                  </a:cubicBezTo>
                  <a:cubicBezTo>
                    <a:pt x="16883" y="20863"/>
                    <a:pt x="17882" y="19163"/>
                    <a:pt x="19583" y="18759"/>
                  </a:cubicBezTo>
                  <a:cubicBezTo>
                    <a:pt x="20758" y="18479"/>
                    <a:pt x="22143" y="18847"/>
                    <a:pt x="23791" y="19882"/>
                  </a:cubicBezTo>
                  <a:lnTo>
                    <a:pt x="23791" y="19882"/>
                  </a:lnTo>
                  <a:cubicBezTo>
                    <a:pt x="25281" y="20968"/>
                    <a:pt x="26228" y="21337"/>
                    <a:pt x="26859" y="21074"/>
                  </a:cubicBezTo>
                  <a:cubicBezTo>
                    <a:pt x="27437" y="20846"/>
                    <a:pt x="27823" y="20057"/>
                    <a:pt x="28068" y="18602"/>
                  </a:cubicBezTo>
                  <a:cubicBezTo>
                    <a:pt x="28209" y="17848"/>
                    <a:pt x="28261" y="17234"/>
                    <a:pt x="28314" y="16743"/>
                  </a:cubicBezTo>
                  <a:cubicBezTo>
                    <a:pt x="28507" y="14815"/>
                    <a:pt x="28542" y="14464"/>
                    <a:pt x="31557" y="13307"/>
                  </a:cubicBezTo>
                  <a:cubicBezTo>
                    <a:pt x="33433" y="12588"/>
                    <a:pt x="34555" y="11344"/>
                    <a:pt x="34801" y="9731"/>
                  </a:cubicBezTo>
                  <a:cubicBezTo>
                    <a:pt x="35151" y="7522"/>
                    <a:pt x="33784" y="4769"/>
                    <a:pt x="31417" y="2893"/>
                  </a:cubicBezTo>
                  <a:cubicBezTo>
                    <a:pt x="29155" y="1105"/>
                    <a:pt x="26613" y="562"/>
                    <a:pt x="24439" y="1438"/>
                  </a:cubicBezTo>
                  <a:cubicBezTo>
                    <a:pt x="23387" y="1859"/>
                    <a:pt x="22493" y="2665"/>
                    <a:pt x="21564" y="3524"/>
                  </a:cubicBezTo>
                  <a:cubicBezTo>
                    <a:pt x="20267" y="4699"/>
                    <a:pt x="18934" y="5909"/>
                    <a:pt x="17129" y="6031"/>
                  </a:cubicBezTo>
                  <a:cubicBezTo>
                    <a:pt x="15253" y="6102"/>
                    <a:pt x="13850" y="4944"/>
                    <a:pt x="12465" y="3787"/>
                  </a:cubicBezTo>
                  <a:cubicBezTo>
                    <a:pt x="12027" y="3419"/>
                    <a:pt x="11554" y="3034"/>
                    <a:pt x="11080" y="2700"/>
                  </a:cubicBezTo>
                  <a:cubicBezTo>
                    <a:pt x="9432" y="1561"/>
                    <a:pt x="7486" y="930"/>
                    <a:pt x="5488" y="877"/>
                  </a:cubicBezTo>
                  <a:close/>
                </a:path>
              </a:pathLst>
            </a:custGeom>
            <a:solidFill>
              <a:srgbClr val="861A97">
                <a:alpha val="18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21" name="Google Shape;82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587" y="516700"/>
            <a:ext cx="3036825" cy="404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30">
      <a:dk1>
        <a:srgbClr val="000000"/>
      </a:dk1>
      <a:lt1>
        <a:srgbClr val="FFFFFF"/>
      </a:lt1>
      <a:dk2>
        <a:srgbClr val="FFC000"/>
      </a:dk2>
      <a:lt2>
        <a:srgbClr val="E7E6E6"/>
      </a:lt2>
      <a:accent1>
        <a:srgbClr val="D8A713"/>
      </a:accent1>
      <a:accent2>
        <a:srgbClr val="F2D130"/>
      </a:accent2>
      <a:accent3>
        <a:srgbClr val="D88F06"/>
      </a:accent3>
      <a:accent4>
        <a:srgbClr val="F2D130"/>
      </a:accent4>
      <a:accent5>
        <a:srgbClr val="D88F06"/>
      </a:accent5>
      <a:accent6>
        <a:srgbClr val="F2D130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Drones Pitch Deck by Slidesgo">
  <a:themeElements>
    <a:clrScheme name="Simple Light">
      <a:dk1>
        <a:srgbClr val="FFFFFF"/>
      </a:dk1>
      <a:lt1>
        <a:srgbClr val="38076E"/>
      </a:lt1>
      <a:dk2>
        <a:srgbClr val="FFFFFF"/>
      </a:dk2>
      <a:lt2>
        <a:srgbClr val="581A97"/>
      </a:lt2>
      <a:accent1>
        <a:srgbClr val="6E009A"/>
      </a:accent1>
      <a:accent2>
        <a:srgbClr val="861A97"/>
      </a:accent2>
      <a:accent3>
        <a:srgbClr val="F93692"/>
      </a:accent3>
      <a:accent4>
        <a:srgbClr val="FF70B4"/>
      </a:accent4>
      <a:accent5>
        <a:srgbClr val="431A97"/>
      </a:accent5>
      <a:accent6>
        <a:srgbClr val="633DB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